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10287000" cx="18288000"/>
  <p:notesSz cx="6858000" cy="9144000"/>
  <p:embeddedFontLst>
    <p:embeddedFont>
      <p:font typeface="Poppins"/>
      <p:bold r:id="rId60"/>
      <p:boldItalic r:id="rId61"/>
    </p:embeddedFont>
    <p:embeddedFont>
      <p:font typeface="Poppins SemiBold"/>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66" roundtripDataSignature="AMtx7mjVknU7D1EyqbIke/ZG1FCMf6RO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B1035F-30A8-4229-90B6-CFE53CCFE0C5}">
  <a:tblStyle styleId="{9EB1035F-30A8-4229-90B6-CFE53CCFE0C5}"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SemiBold-regular.fntdata"/><Relationship Id="rId61" Type="http://schemas.openxmlformats.org/officeDocument/2006/relationships/font" Target="fonts/Poppins-boldItalic.fntdata"/><Relationship Id="rId20" Type="http://schemas.openxmlformats.org/officeDocument/2006/relationships/slide" Target="slides/slide14.xml"/><Relationship Id="rId64" Type="http://schemas.openxmlformats.org/officeDocument/2006/relationships/font" Target="fonts/PoppinsSemiBold-italic.fntdata"/><Relationship Id="rId63" Type="http://schemas.openxmlformats.org/officeDocument/2006/relationships/font" Target="fonts/PoppinsSemiBold-bold.fntdata"/><Relationship Id="rId22" Type="http://schemas.openxmlformats.org/officeDocument/2006/relationships/slide" Target="slides/slide16.xml"/><Relationship Id="rId66" Type="http://customschemas.google.com/relationships/presentationmetadata" Target="metadata"/><Relationship Id="rId21" Type="http://schemas.openxmlformats.org/officeDocument/2006/relationships/slide" Target="slides/slide15.xml"/><Relationship Id="rId65" Type="http://schemas.openxmlformats.org/officeDocument/2006/relationships/font" Target="fonts/PoppinsSemiBold-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oppi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f32cd3d7f4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2f32cd3d7f4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2f32cd3d7f4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f32cd3d7f4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2f32cd3d7f4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f32cd3d7f4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f32cd3d7f4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2f32cd3d7f4_0_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32cd3d7f4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2f32cd3d7f4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f32cd3d7f4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g2f32cd3d7f4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f32cd3d7f4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g2f32cd3d7f4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f32cd3d7f4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g2f32cd3d7f4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f32cd3d7f4_0_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g2f32cd3d7f4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 name="Google Shape;99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f3163ab781_2_4"/>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5" name="Google Shape;15;g2f3163ab781_2_4"/>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6" name="Google Shape;16;g2f3163ab781_2_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f3163ab781_2_39"/>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50" name="Google Shape;50;g2f3163ab781_2_39"/>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51" name="Google Shape;51;g2f3163ab781_2_3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2f3163ab781_2_4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2f3163ab781_2_8"/>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9" name="Google Shape;19;g2f3163ab781_2_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2f3163ab781_2_11"/>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g2f3163ab781_2_11"/>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23" name="Google Shape;23;g2f3163ab781_2_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2f3163ab781_2_1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6" name="Google Shape;26;g2f3163ab781_2_15"/>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7" name="Google Shape;27;g2f3163ab781_2_15"/>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8" name="Google Shape;28;g2f3163ab781_2_1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2f3163ab781_2_20"/>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1" name="Google Shape;31;g2f3163ab781_2_2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2f3163ab781_2_23"/>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f3163ab781_2_23"/>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5" name="Google Shape;35;g2f3163ab781_2_2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2f3163ab781_2_27"/>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8" name="Google Shape;38;g2f3163ab781_2_2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2f3163ab781_2_30"/>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 name="Google Shape;41;g2f3163ab781_2_30"/>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42" name="Google Shape;42;g2f3163ab781_2_30"/>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g2f3163ab781_2_30"/>
          <p:cNvSpPr txBox="1"/>
          <p:nvPr>
            <p:ph idx="2" type="body"/>
          </p:nvPr>
        </p:nvSpPr>
        <p:spPr>
          <a:xfrm>
            <a:off x="9879000" y="144815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44" name="Google Shape;44;g2f3163ab781_2_3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2f3163ab781_2_36"/>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None/>
              <a:defRPr/>
            </a:lvl1pPr>
          </a:lstStyle>
          <a:p/>
        </p:txBody>
      </p:sp>
      <p:sp>
        <p:nvSpPr>
          <p:cNvPr id="47" name="Google Shape;47;g2f3163ab781_2_3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2f3163ab781_2_0"/>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11" name="Google Shape;11;g2f3163ab781_2_0"/>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dk2"/>
              </a:buClr>
              <a:buSzPts val="3600"/>
              <a:buChar char="●"/>
              <a:defRPr sz="3600">
                <a:solidFill>
                  <a:schemeClr val="dk2"/>
                </a:solidFill>
              </a:defRPr>
            </a:lvl1pPr>
            <a:lvl2pPr indent="-406400" lvl="1" marL="914400">
              <a:lnSpc>
                <a:spcPct val="115000"/>
              </a:lnSpc>
              <a:spcBef>
                <a:spcPts val="0"/>
              </a:spcBef>
              <a:spcAft>
                <a:spcPts val="0"/>
              </a:spcAft>
              <a:buClr>
                <a:schemeClr val="dk2"/>
              </a:buClr>
              <a:buSzPts val="2800"/>
              <a:buChar char="○"/>
              <a:defRPr sz="2800">
                <a:solidFill>
                  <a:schemeClr val="dk2"/>
                </a:solidFill>
              </a:defRPr>
            </a:lvl2pPr>
            <a:lvl3pPr indent="-406400" lvl="2" marL="1371600">
              <a:lnSpc>
                <a:spcPct val="115000"/>
              </a:lnSpc>
              <a:spcBef>
                <a:spcPts val="0"/>
              </a:spcBef>
              <a:spcAft>
                <a:spcPts val="0"/>
              </a:spcAft>
              <a:buClr>
                <a:schemeClr val="dk2"/>
              </a:buClr>
              <a:buSzPts val="2800"/>
              <a:buChar char="■"/>
              <a:defRPr sz="2800">
                <a:solidFill>
                  <a:schemeClr val="dk2"/>
                </a:solidFill>
              </a:defRPr>
            </a:lvl3pPr>
            <a:lvl4pPr indent="-406400" lvl="3" marL="1828800">
              <a:lnSpc>
                <a:spcPct val="115000"/>
              </a:lnSpc>
              <a:spcBef>
                <a:spcPts val="0"/>
              </a:spcBef>
              <a:spcAft>
                <a:spcPts val="0"/>
              </a:spcAft>
              <a:buClr>
                <a:schemeClr val="dk2"/>
              </a:buClr>
              <a:buSzPts val="2800"/>
              <a:buChar char="●"/>
              <a:defRPr sz="2800">
                <a:solidFill>
                  <a:schemeClr val="dk2"/>
                </a:solidFill>
              </a:defRPr>
            </a:lvl4pPr>
            <a:lvl5pPr indent="-406400" lvl="4" marL="2286000">
              <a:lnSpc>
                <a:spcPct val="115000"/>
              </a:lnSpc>
              <a:spcBef>
                <a:spcPts val="0"/>
              </a:spcBef>
              <a:spcAft>
                <a:spcPts val="0"/>
              </a:spcAft>
              <a:buClr>
                <a:schemeClr val="dk2"/>
              </a:buClr>
              <a:buSzPts val="2800"/>
              <a:buChar char="○"/>
              <a:defRPr sz="2800">
                <a:solidFill>
                  <a:schemeClr val="dk2"/>
                </a:solidFill>
              </a:defRPr>
            </a:lvl5pPr>
            <a:lvl6pPr indent="-406400" lvl="5" marL="2743200">
              <a:lnSpc>
                <a:spcPct val="115000"/>
              </a:lnSpc>
              <a:spcBef>
                <a:spcPts val="0"/>
              </a:spcBef>
              <a:spcAft>
                <a:spcPts val="0"/>
              </a:spcAft>
              <a:buClr>
                <a:schemeClr val="dk2"/>
              </a:buClr>
              <a:buSzPts val="2800"/>
              <a:buChar char="■"/>
              <a:defRPr sz="2800">
                <a:solidFill>
                  <a:schemeClr val="dk2"/>
                </a:solidFill>
              </a:defRPr>
            </a:lvl6pPr>
            <a:lvl7pPr indent="-406400" lvl="6" marL="3200400">
              <a:lnSpc>
                <a:spcPct val="115000"/>
              </a:lnSpc>
              <a:spcBef>
                <a:spcPts val="0"/>
              </a:spcBef>
              <a:spcAft>
                <a:spcPts val="0"/>
              </a:spcAft>
              <a:buClr>
                <a:schemeClr val="dk2"/>
              </a:buClr>
              <a:buSzPts val="2800"/>
              <a:buChar char="●"/>
              <a:defRPr sz="2800">
                <a:solidFill>
                  <a:schemeClr val="dk2"/>
                </a:solidFill>
              </a:defRPr>
            </a:lvl7pPr>
            <a:lvl8pPr indent="-406400" lvl="7" marL="3657600">
              <a:lnSpc>
                <a:spcPct val="115000"/>
              </a:lnSpc>
              <a:spcBef>
                <a:spcPts val="0"/>
              </a:spcBef>
              <a:spcAft>
                <a:spcPts val="0"/>
              </a:spcAft>
              <a:buClr>
                <a:schemeClr val="dk2"/>
              </a:buClr>
              <a:buSzPts val="2800"/>
              <a:buChar char="○"/>
              <a:defRPr sz="2800">
                <a:solidFill>
                  <a:schemeClr val="dk2"/>
                </a:solidFill>
              </a:defRPr>
            </a:lvl8pPr>
            <a:lvl9pPr indent="-406400" lvl="8" marL="4114800">
              <a:lnSpc>
                <a:spcPct val="115000"/>
              </a:lnSpc>
              <a:spcBef>
                <a:spcPts val="0"/>
              </a:spcBef>
              <a:spcAft>
                <a:spcPts val="0"/>
              </a:spcAft>
              <a:buClr>
                <a:schemeClr val="dk2"/>
              </a:buClr>
              <a:buSzPts val="2800"/>
              <a:buChar char="■"/>
              <a:defRPr sz="2800">
                <a:solidFill>
                  <a:schemeClr val="dk2"/>
                </a:solidFill>
              </a:defRPr>
            </a:lvl9pPr>
          </a:lstStyle>
          <a:p/>
        </p:txBody>
      </p:sp>
      <p:sp>
        <p:nvSpPr>
          <p:cNvPr id="12" name="Google Shape;12;g2f3163ab781_2_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25.jpg"/><Relationship Id="rId8"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30.jpg"/><Relationship Id="rId8"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26.jp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23.jpg"/><Relationship Id="rId7" Type="http://schemas.openxmlformats.org/officeDocument/2006/relationships/image" Target="../media/image61.jpg"/><Relationship Id="rId8"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27.png"/><Relationship Id="rId8"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9.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3.jp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49.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34.png"/><Relationship Id="rId8" Type="http://schemas.openxmlformats.org/officeDocument/2006/relationships/image" Target="../media/image6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5.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9.jpg"/><Relationship Id="rId8"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2.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44.jp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32.png"/><Relationship Id="rId8"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3.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8.jpg"/><Relationship Id="rId8"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55.png"/><Relationship Id="rId7"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4.jpg"/><Relationship Id="rId4" Type="http://schemas.openxmlformats.org/officeDocument/2006/relationships/image" Target="../media/image59.jpg"/><Relationship Id="rId11" Type="http://schemas.openxmlformats.org/officeDocument/2006/relationships/image" Target="../media/image5.png"/><Relationship Id="rId10" Type="http://schemas.openxmlformats.org/officeDocument/2006/relationships/image" Target="../media/image65.jpg"/><Relationship Id="rId9" Type="http://schemas.openxmlformats.org/officeDocument/2006/relationships/image" Target="../media/image58.jpg"/><Relationship Id="rId5" Type="http://schemas.openxmlformats.org/officeDocument/2006/relationships/image" Target="../media/image20.jpg"/><Relationship Id="rId6" Type="http://schemas.openxmlformats.org/officeDocument/2006/relationships/image" Target="../media/image66.jpg"/><Relationship Id="rId7" Type="http://schemas.openxmlformats.org/officeDocument/2006/relationships/image" Target="../media/image29.jpg"/><Relationship Id="rId8" Type="http://schemas.openxmlformats.org/officeDocument/2006/relationships/image" Target="../media/image6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1.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4.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8.jp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
          <p:cNvPicPr preferRelativeResize="0"/>
          <p:nvPr/>
        </p:nvPicPr>
        <p:blipFill rotWithShape="1">
          <a:blip r:embed="rId3">
            <a:alphaModFix amt="20000"/>
          </a:blip>
          <a:srcRect b="0" l="0" r="0" t="0"/>
          <a:stretch/>
        </p:blipFill>
        <p:spPr>
          <a:xfrm>
            <a:off x="-33338" y="-27214"/>
            <a:ext cx="18321338" cy="10314214"/>
          </a:xfrm>
          <a:prstGeom prst="rect">
            <a:avLst/>
          </a:prstGeom>
          <a:noFill/>
          <a:ln>
            <a:noFill/>
          </a:ln>
        </p:spPr>
      </p:pic>
      <p:grpSp>
        <p:nvGrpSpPr>
          <p:cNvPr id="59" name="Google Shape;59;p1"/>
          <p:cNvGrpSpPr/>
          <p:nvPr/>
        </p:nvGrpSpPr>
        <p:grpSpPr>
          <a:xfrm rot="10800000">
            <a:off x="13664023" y="-712710"/>
            <a:ext cx="5081176" cy="11712420"/>
            <a:chOff x="1" y="1"/>
            <a:chExt cx="6774902" cy="15616560"/>
          </a:xfrm>
        </p:grpSpPr>
        <p:sp>
          <p:nvSpPr>
            <p:cNvPr id="60" name="Google Shape;60;p1"/>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61" name="Google Shape;61;p1"/>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62" name="Google Shape;62;p1"/>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sp>
        <p:nvSpPr>
          <p:cNvPr id="63" name="Google Shape;63;p1"/>
          <p:cNvSpPr txBox="1"/>
          <p:nvPr/>
        </p:nvSpPr>
        <p:spPr>
          <a:xfrm>
            <a:off x="1090479" y="1389218"/>
            <a:ext cx="12629400" cy="1249800"/>
          </a:xfrm>
          <a:prstGeom prst="rect">
            <a:avLst/>
          </a:prstGeom>
          <a:noFill/>
          <a:ln>
            <a:noFill/>
          </a:ln>
        </p:spPr>
        <p:txBody>
          <a:bodyPr anchorCtr="0" anchor="t" bIns="0" lIns="0" spcFirstLastPara="1" rIns="0" wrap="square" tIns="0">
            <a:spAutoFit/>
          </a:bodyPr>
          <a:lstStyle/>
          <a:p>
            <a:pPr indent="0" lvl="0" marL="0" marR="0" rtl="0" algn="l">
              <a:lnSpc>
                <a:spcPct val="90222"/>
              </a:lnSpc>
              <a:spcBef>
                <a:spcPts val="0"/>
              </a:spcBef>
              <a:spcAft>
                <a:spcPts val="0"/>
              </a:spcAft>
              <a:buNone/>
            </a:pPr>
            <a:r>
              <a:rPr b="1" i="0" lang="en-US" sz="9000" u="none" cap="none" strike="noStrike">
                <a:solidFill>
                  <a:srgbClr val="000000"/>
                </a:solidFill>
                <a:latin typeface="Poppins"/>
                <a:ea typeface="Poppins"/>
                <a:cs typeface="Poppins"/>
                <a:sym typeface="Poppins"/>
              </a:rPr>
              <a:t>Security Service</a:t>
            </a:r>
            <a:endParaRPr/>
          </a:p>
        </p:txBody>
      </p:sp>
      <p:sp>
        <p:nvSpPr>
          <p:cNvPr id="64" name="Google Shape;64;p1"/>
          <p:cNvSpPr txBox="1"/>
          <p:nvPr/>
        </p:nvSpPr>
        <p:spPr>
          <a:xfrm>
            <a:off x="1034729" y="2786168"/>
            <a:ext cx="14527200" cy="1249800"/>
          </a:xfrm>
          <a:prstGeom prst="rect">
            <a:avLst/>
          </a:prstGeom>
          <a:noFill/>
          <a:ln>
            <a:noFill/>
          </a:ln>
        </p:spPr>
        <p:txBody>
          <a:bodyPr anchorCtr="0" anchor="t" bIns="0" lIns="0" spcFirstLastPara="1" rIns="0" wrap="square" tIns="0">
            <a:spAutoFit/>
          </a:bodyPr>
          <a:lstStyle/>
          <a:p>
            <a:pPr indent="0" lvl="0" marL="0" marR="0" rtl="0" algn="l">
              <a:lnSpc>
                <a:spcPct val="90222"/>
              </a:lnSpc>
              <a:spcBef>
                <a:spcPts val="0"/>
              </a:spcBef>
              <a:spcAft>
                <a:spcPts val="0"/>
              </a:spcAft>
              <a:buNone/>
            </a:pPr>
            <a:r>
              <a:rPr b="1" i="0" lang="en-US" sz="9000" u="none" cap="none" strike="noStrike">
                <a:solidFill>
                  <a:srgbClr val="0E8388"/>
                </a:solidFill>
                <a:latin typeface="Poppins"/>
                <a:ea typeface="Poppins"/>
                <a:cs typeface="Poppins"/>
                <a:sym typeface="Poppins"/>
              </a:rPr>
              <a:t>Management System</a:t>
            </a:r>
            <a:endParaRPr/>
          </a:p>
        </p:txBody>
      </p:sp>
      <p:sp>
        <p:nvSpPr>
          <p:cNvPr id="65" name="Google Shape;65;p1"/>
          <p:cNvSpPr txBox="1"/>
          <p:nvPr/>
        </p:nvSpPr>
        <p:spPr>
          <a:xfrm>
            <a:off x="1034729" y="8045394"/>
            <a:ext cx="4780894" cy="450906"/>
          </a:xfrm>
          <a:prstGeom prst="rect">
            <a:avLst/>
          </a:prstGeom>
          <a:noFill/>
          <a:ln>
            <a:noFill/>
          </a:ln>
        </p:spPr>
        <p:txBody>
          <a:bodyPr anchorCtr="0" anchor="t" bIns="0" lIns="0" spcFirstLastPara="1" rIns="0" wrap="square" tIns="0">
            <a:spAutoFit/>
          </a:bodyPr>
          <a:lstStyle/>
          <a:p>
            <a:pPr indent="0" lvl="0" marL="0" marR="0" rtl="0" algn="l">
              <a:lnSpc>
                <a:spcPct val="97028"/>
              </a:lnSpc>
              <a:spcBef>
                <a:spcPts val="0"/>
              </a:spcBef>
              <a:spcAft>
                <a:spcPts val="0"/>
              </a:spcAft>
              <a:buNone/>
            </a:pPr>
            <a:r>
              <a:rPr b="1" i="0" lang="en-US" sz="3500" u="none" cap="none" strike="noStrike">
                <a:solidFill>
                  <a:srgbClr val="000000"/>
                </a:solidFill>
                <a:latin typeface="Poppins SemiBold"/>
                <a:ea typeface="Poppins SemiBold"/>
                <a:cs typeface="Poppins SemiBold"/>
                <a:sym typeface="Poppins SemiBold"/>
              </a:rPr>
              <a:t>16 August 2024</a:t>
            </a:r>
            <a:endParaRPr/>
          </a:p>
        </p:txBody>
      </p:sp>
      <p:sp>
        <p:nvSpPr>
          <p:cNvPr id="66" name="Google Shape;66;p1"/>
          <p:cNvSpPr txBox="1"/>
          <p:nvPr/>
        </p:nvSpPr>
        <p:spPr>
          <a:xfrm>
            <a:off x="1034728" y="4847240"/>
            <a:ext cx="8109271" cy="584775"/>
          </a:xfrm>
          <a:prstGeom prst="rect">
            <a:avLst/>
          </a:prstGeom>
          <a:noFill/>
          <a:ln>
            <a:noFill/>
          </a:ln>
        </p:spPr>
        <p:txBody>
          <a:bodyPr anchorCtr="0" anchor="t" bIns="0" lIns="0" spcFirstLastPara="1" rIns="0" wrap="square" tIns="0">
            <a:spAutoFit/>
          </a:bodyPr>
          <a:lstStyle/>
          <a:p>
            <a:pPr indent="0" lvl="0" marL="0" marR="0" rtl="0" algn="l">
              <a:lnSpc>
                <a:spcPct val="98266"/>
              </a:lnSpc>
              <a:spcBef>
                <a:spcPts val="0"/>
              </a:spcBef>
              <a:spcAft>
                <a:spcPts val="0"/>
              </a:spcAft>
              <a:buNone/>
            </a:pPr>
            <a:r>
              <a:rPr b="1" i="0" lang="en-US" sz="4500" u="none" cap="none" strike="noStrike">
                <a:solidFill>
                  <a:srgbClr val="000000"/>
                </a:solidFill>
                <a:latin typeface="Poppins SemiBold"/>
                <a:ea typeface="Poppins SemiBold"/>
                <a:cs typeface="Poppins SemiBold"/>
                <a:sym typeface="Poppins SemiBold"/>
              </a:rPr>
              <a:t>Proposal Presentation</a:t>
            </a:r>
            <a:endParaRPr/>
          </a:p>
        </p:txBody>
      </p:sp>
      <p:sp>
        <p:nvSpPr>
          <p:cNvPr id="67" name="Google Shape;67;p1"/>
          <p:cNvSpPr txBox="1"/>
          <p:nvPr/>
        </p:nvSpPr>
        <p:spPr>
          <a:xfrm>
            <a:off x="1090466" y="5519804"/>
            <a:ext cx="6148534" cy="584775"/>
          </a:xfrm>
          <a:prstGeom prst="rect">
            <a:avLst/>
          </a:prstGeom>
          <a:noFill/>
          <a:ln>
            <a:noFill/>
          </a:ln>
        </p:spPr>
        <p:txBody>
          <a:bodyPr anchorCtr="0" anchor="t" bIns="0" lIns="0" spcFirstLastPara="1" rIns="0" wrap="square" tIns="0">
            <a:spAutoFit/>
          </a:bodyPr>
          <a:lstStyle/>
          <a:p>
            <a:pPr indent="0" lvl="0" marL="0" marR="0" rtl="0" algn="l">
              <a:lnSpc>
                <a:spcPct val="98266"/>
              </a:lnSpc>
              <a:spcBef>
                <a:spcPts val="0"/>
              </a:spcBef>
              <a:spcAft>
                <a:spcPts val="0"/>
              </a:spcAft>
              <a:buNone/>
            </a:pPr>
            <a:r>
              <a:rPr b="1" i="0" lang="en-US" sz="4500" u="none" cap="none" strike="noStrike">
                <a:solidFill>
                  <a:srgbClr val="000000"/>
                </a:solidFill>
                <a:latin typeface="Poppins SemiBold"/>
                <a:ea typeface="Poppins SemiBold"/>
                <a:cs typeface="Poppins SemiBold"/>
                <a:sym typeface="Poppins SemiBold"/>
              </a:rPr>
              <a:t>ITP24R_B1_W22</a:t>
            </a:r>
            <a:endParaRPr/>
          </a:p>
        </p:txBody>
      </p:sp>
      <p:grpSp>
        <p:nvGrpSpPr>
          <p:cNvPr id="68" name="Google Shape;68;p1"/>
          <p:cNvGrpSpPr/>
          <p:nvPr/>
        </p:nvGrpSpPr>
        <p:grpSpPr>
          <a:xfrm>
            <a:off x="-33338" y="9312650"/>
            <a:ext cx="18354675" cy="974350"/>
            <a:chOff x="0" y="0"/>
            <a:chExt cx="24472900" cy="1299133"/>
          </a:xfrm>
        </p:grpSpPr>
        <p:grpSp>
          <p:nvGrpSpPr>
            <p:cNvPr id="69" name="Google Shape;69;p1"/>
            <p:cNvGrpSpPr/>
            <p:nvPr/>
          </p:nvGrpSpPr>
          <p:grpSpPr>
            <a:xfrm>
              <a:off x="0" y="0"/>
              <a:ext cx="24472900" cy="1299133"/>
              <a:chOff x="0" y="0"/>
              <a:chExt cx="4834153" cy="256619"/>
            </a:xfrm>
          </p:grpSpPr>
          <p:sp>
            <p:nvSpPr>
              <p:cNvPr id="70" name="Google Shape;70;p1"/>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1"/>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 name="Google Shape;72;p1"/>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7">
                <a:alphaModFix/>
              </a:blip>
              <a:stretch>
                <a:fillRect b="-467" l="0" r="0" t="-467"/>
              </a:stretch>
            </a:blipFill>
            <a:ln>
              <a:noFill/>
            </a:ln>
          </p:spPr>
        </p:sp>
        <p:sp>
          <p:nvSpPr>
            <p:cNvPr id="73" name="Google Shape;73;p1"/>
            <p:cNvSpPr txBox="1"/>
            <p:nvPr/>
          </p:nvSpPr>
          <p:spPr>
            <a:xfrm>
              <a:off x="17668048" y="392391"/>
              <a:ext cx="6249591" cy="478764"/>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t/>
              </a:r>
              <a:endParaRPr b="1" sz="2499">
                <a:solidFill>
                  <a:srgbClr val="FDB034"/>
                </a:solidFill>
                <a:latin typeface="Poppins"/>
                <a:ea typeface="Poppins"/>
                <a:cs typeface="Poppins"/>
                <a:sym typeface="Poppins"/>
              </a:endParaRPr>
            </a:p>
          </p:txBody>
        </p:sp>
      </p:grpSp>
      <p:sp>
        <p:nvSpPr>
          <p:cNvPr id="74" name="Google Shape;74;p1"/>
          <p:cNvSpPr txBox="1"/>
          <p:nvPr/>
        </p:nvSpPr>
        <p:spPr>
          <a:xfrm>
            <a:off x="13217698" y="9606943"/>
            <a:ext cx="4687193" cy="378619"/>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10"/>
          <p:cNvGrpSpPr/>
          <p:nvPr/>
        </p:nvGrpSpPr>
        <p:grpSpPr>
          <a:xfrm>
            <a:off x="12987369" y="-712767"/>
            <a:ext cx="5081176" cy="11712420"/>
            <a:chOff x="1" y="1"/>
            <a:chExt cx="6774902" cy="15616560"/>
          </a:xfrm>
        </p:grpSpPr>
        <p:sp>
          <p:nvSpPr>
            <p:cNvPr id="251" name="Google Shape;251;p10"/>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252" name="Google Shape;252;p10"/>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253" name="Google Shape;253;p10"/>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254" name="Google Shape;254;p10"/>
          <p:cNvSpPr txBox="1"/>
          <p:nvPr/>
        </p:nvSpPr>
        <p:spPr>
          <a:xfrm>
            <a:off x="2573089" y="4608484"/>
            <a:ext cx="5887242" cy="534959"/>
          </a:xfrm>
          <a:prstGeom prst="rect">
            <a:avLst/>
          </a:prstGeom>
          <a:noFill/>
          <a:ln>
            <a:noFill/>
          </a:ln>
        </p:spPr>
        <p:txBody>
          <a:bodyPr anchorCtr="0" anchor="t" bIns="0" lIns="0" spcFirstLastPara="1" rIns="0" wrap="square" tIns="0">
            <a:spAutoFit/>
          </a:bodyPr>
          <a:lstStyle/>
          <a:p>
            <a:pPr indent="0" lvl="0" marL="0" marR="0" rtl="0" algn="l">
              <a:lnSpc>
                <a:spcPct val="212777"/>
              </a:lnSpc>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10"/>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Employee Management</a:t>
            </a:r>
            <a:endParaRPr/>
          </a:p>
        </p:txBody>
      </p:sp>
      <p:sp>
        <p:nvSpPr>
          <p:cNvPr id="256" name="Google Shape;256;p10"/>
          <p:cNvSpPr txBox="1"/>
          <p:nvPr/>
        </p:nvSpPr>
        <p:spPr>
          <a:xfrm>
            <a:off x="1003990" y="2436046"/>
            <a:ext cx="13550210"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Functional Requirements</a:t>
            </a:r>
            <a:endParaRPr/>
          </a:p>
        </p:txBody>
      </p:sp>
      <p:grpSp>
        <p:nvGrpSpPr>
          <p:cNvPr id="257" name="Google Shape;257;p10"/>
          <p:cNvGrpSpPr/>
          <p:nvPr/>
        </p:nvGrpSpPr>
        <p:grpSpPr>
          <a:xfrm>
            <a:off x="-66675" y="9312650"/>
            <a:ext cx="18354675" cy="974350"/>
            <a:chOff x="0" y="0"/>
            <a:chExt cx="24472900" cy="1299133"/>
          </a:xfrm>
        </p:grpSpPr>
        <p:grpSp>
          <p:nvGrpSpPr>
            <p:cNvPr id="258" name="Google Shape;258;p10"/>
            <p:cNvGrpSpPr/>
            <p:nvPr/>
          </p:nvGrpSpPr>
          <p:grpSpPr>
            <a:xfrm>
              <a:off x="0" y="0"/>
              <a:ext cx="24472900" cy="1299133"/>
              <a:chOff x="0" y="0"/>
              <a:chExt cx="4834153" cy="256619"/>
            </a:xfrm>
          </p:grpSpPr>
          <p:sp>
            <p:nvSpPr>
              <p:cNvPr id="259" name="Google Shape;259;p10"/>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260" name="Google Shape;260;p10"/>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1" name="Google Shape;261;p10"/>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262" name="Google Shape;262;p10"/>
            <p:cNvSpPr txBox="1"/>
            <p:nvPr/>
          </p:nvSpPr>
          <p:spPr>
            <a:xfrm>
              <a:off x="17668048" y="392391"/>
              <a:ext cx="6249600" cy="513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IT22325228 | Fernando K K C</a:t>
              </a:r>
              <a:endParaRPr/>
            </a:p>
          </p:txBody>
        </p:sp>
      </p:grpSp>
      <p:sp>
        <p:nvSpPr>
          <p:cNvPr id="263" name="Google Shape;263;p10"/>
          <p:cNvSpPr txBox="1"/>
          <p:nvPr/>
        </p:nvSpPr>
        <p:spPr>
          <a:xfrm>
            <a:off x="1003990" y="3277113"/>
            <a:ext cx="14211300" cy="2704587"/>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Employee Recruitment</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User Access Control</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Employee Information Management</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Leave Management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11"/>
          <p:cNvPicPr preferRelativeResize="0"/>
          <p:nvPr/>
        </p:nvPicPr>
        <p:blipFill rotWithShape="1">
          <a:blip r:embed="rId3">
            <a:alphaModFix/>
          </a:blip>
          <a:srcRect b="0" l="0" r="0" t="0"/>
          <a:stretch/>
        </p:blipFill>
        <p:spPr>
          <a:xfrm>
            <a:off x="3777250" y="2618000"/>
            <a:ext cx="9397025" cy="6694650"/>
          </a:xfrm>
          <a:prstGeom prst="rect">
            <a:avLst/>
          </a:prstGeom>
          <a:noFill/>
          <a:ln>
            <a:noFill/>
          </a:ln>
        </p:spPr>
      </p:pic>
      <p:grpSp>
        <p:nvGrpSpPr>
          <p:cNvPr id="270" name="Google Shape;270;p11"/>
          <p:cNvGrpSpPr/>
          <p:nvPr/>
        </p:nvGrpSpPr>
        <p:grpSpPr>
          <a:xfrm>
            <a:off x="12987369" y="-712767"/>
            <a:ext cx="5081176" cy="11712420"/>
            <a:chOff x="1" y="1"/>
            <a:chExt cx="6774902" cy="15616560"/>
          </a:xfrm>
        </p:grpSpPr>
        <p:sp>
          <p:nvSpPr>
            <p:cNvPr id="271" name="Google Shape;271;p11"/>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272" name="Google Shape;272;p11"/>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273" name="Google Shape;273;p11"/>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sp>
        <p:nvSpPr>
          <p:cNvPr id="274" name="Google Shape;274;p11"/>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Employee Management</a:t>
            </a:r>
            <a:endParaRPr/>
          </a:p>
        </p:txBody>
      </p:sp>
      <p:grpSp>
        <p:nvGrpSpPr>
          <p:cNvPr id="275" name="Google Shape;275;p11"/>
          <p:cNvGrpSpPr/>
          <p:nvPr/>
        </p:nvGrpSpPr>
        <p:grpSpPr>
          <a:xfrm>
            <a:off x="-66675" y="9312650"/>
            <a:ext cx="18354675" cy="974350"/>
            <a:chOff x="0" y="0"/>
            <a:chExt cx="24472900" cy="1299133"/>
          </a:xfrm>
        </p:grpSpPr>
        <p:grpSp>
          <p:nvGrpSpPr>
            <p:cNvPr id="276" name="Google Shape;276;p11"/>
            <p:cNvGrpSpPr/>
            <p:nvPr/>
          </p:nvGrpSpPr>
          <p:grpSpPr>
            <a:xfrm>
              <a:off x="0" y="0"/>
              <a:ext cx="24472900" cy="1299133"/>
              <a:chOff x="0" y="0"/>
              <a:chExt cx="4834153" cy="256619"/>
            </a:xfrm>
          </p:grpSpPr>
          <p:sp>
            <p:nvSpPr>
              <p:cNvPr id="277" name="Google Shape;277;p11"/>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278" name="Google Shape;278;p11"/>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9" name="Google Shape;279;p11"/>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7">
                <a:alphaModFix/>
              </a:blip>
              <a:stretch>
                <a:fillRect b="-467" l="0" r="0" t="-467"/>
              </a:stretch>
            </a:blipFill>
            <a:ln>
              <a:noFill/>
            </a:ln>
          </p:spPr>
        </p:sp>
        <p:sp>
          <p:nvSpPr>
            <p:cNvPr id="280" name="Google Shape;280;p11"/>
            <p:cNvSpPr txBox="1"/>
            <p:nvPr/>
          </p:nvSpPr>
          <p:spPr>
            <a:xfrm>
              <a:off x="17668048" y="392391"/>
              <a:ext cx="6249600" cy="513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IT22325228 | Fernando K K C</a:t>
              </a:r>
              <a:endParaRPr/>
            </a:p>
          </p:txBody>
        </p:sp>
      </p:grpSp>
      <p:sp>
        <p:nvSpPr>
          <p:cNvPr id="281" name="Google Shape;281;p11"/>
          <p:cNvSpPr txBox="1"/>
          <p:nvPr/>
        </p:nvSpPr>
        <p:spPr>
          <a:xfrm>
            <a:off x="1003990" y="2436046"/>
            <a:ext cx="136263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Process Overview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12"/>
          <p:cNvGrpSpPr/>
          <p:nvPr/>
        </p:nvGrpSpPr>
        <p:grpSpPr>
          <a:xfrm>
            <a:off x="12987369" y="-712767"/>
            <a:ext cx="5081176" cy="11712420"/>
            <a:chOff x="1" y="1"/>
            <a:chExt cx="6774902" cy="15616560"/>
          </a:xfrm>
        </p:grpSpPr>
        <p:sp>
          <p:nvSpPr>
            <p:cNvPr id="288" name="Google Shape;288;p12"/>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289" name="Google Shape;289;p12"/>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290" name="Google Shape;290;p12"/>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291" name="Google Shape;291;p12"/>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Employee Management</a:t>
            </a:r>
            <a:endParaRPr/>
          </a:p>
        </p:txBody>
      </p:sp>
      <p:sp>
        <p:nvSpPr>
          <p:cNvPr id="292" name="Google Shape;292;p12"/>
          <p:cNvSpPr txBox="1"/>
          <p:nvPr/>
        </p:nvSpPr>
        <p:spPr>
          <a:xfrm>
            <a:off x="1003990" y="2436046"/>
            <a:ext cx="13626410"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Non-Functional Requirements</a:t>
            </a:r>
            <a:endParaRPr/>
          </a:p>
        </p:txBody>
      </p:sp>
      <p:grpSp>
        <p:nvGrpSpPr>
          <p:cNvPr id="293" name="Google Shape;293;p12"/>
          <p:cNvGrpSpPr/>
          <p:nvPr/>
        </p:nvGrpSpPr>
        <p:grpSpPr>
          <a:xfrm>
            <a:off x="-66675" y="9312650"/>
            <a:ext cx="18354675" cy="974350"/>
            <a:chOff x="0" y="0"/>
            <a:chExt cx="24472900" cy="1299133"/>
          </a:xfrm>
        </p:grpSpPr>
        <p:grpSp>
          <p:nvGrpSpPr>
            <p:cNvPr id="294" name="Google Shape;294;p12"/>
            <p:cNvGrpSpPr/>
            <p:nvPr/>
          </p:nvGrpSpPr>
          <p:grpSpPr>
            <a:xfrm>
              <a:off x="0" y="0"/>
              <a:ext cx="24472900" cy="1299133"/>
              <a:chOff x="0" y="0"/>
              <a:chExt cx="4834153" cy="256619"/>
            </a:xfrm>
          </p:grpSpPr>
          <p:sp>
            <p:nvSpPr>
              <p:cNvPr id="295" name="Google Shape;295;p12"/>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296" name="Google Shape;296;p12"/>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7" name="Google Shape;297;p12"/>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298" name="Google Shape;298;p12"/>
            <p:cNvSpPr txBox="1"/>
            <p:nvPr/>
          </p:nvSpPr>
          <p:spPr>
            <a:xfrm>
              <a:off x="17668048" y="392391"/>
              <a:ext cx="6249600" cy="513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IT22325228 | Fernando K K C</a:t>
              </a:r>
              <a:endParaRPr/>
            </a:p>
          </p:txBody>
        </p:sp>
      </p:grpSp>
      <p:sp>
        <p:nvSpPr>
          <p:cNvPr id="299" name="Google Shape;299;p12"/>
          <p:cNvSpPr txBox="1"/>
          <p:nvPr/>
        </p:nvSpPr>
        <p:spPr>
          <a:xfrm>
            <a:off x="1003990" y="3263719"/>
            <a:ext cx="14211300" cy="4089581"/>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Security</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Performance</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Usability</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Flexible</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Maintainable</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Recoverable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grpSp>
        <p:nvGrpSpPr>
          <p:cNvPr id="305" name="Google Shape;305;g2f32cd3d7f4_0_41"/>
          <p:cNvGrpSpPr/>
          <p:nvPr/>
        </p:nvGrpSpPr>
        <p:grpSpPr>
          <a:xfrm>
            <a:off x="12987369" y="-716878"/>
            <a:ext cx="5083320" cy="11718657"/>
            <a:chOff x="1" y="-5480"/>
            <a:chExt cx="6777760" cy="15624876"/>
          </a:xfrm>
        </p:grpSpPr>
        <p:sp>
          <p:nvSpPr>
            <p:cNvPr id="306" name="Google Shape;306;g2f32cd3d7f4_0_41"/>
            <p:cNvSpPr/>
            <p:nvPr/>
          </p:nvSpPr>
          <p:spPr>
            <a:xfrm rot="-232275">
              <a:off x="428043" y="147862"/>
              <a:ext cx="4976678" cy="12848144"/>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307" name="Google Shape;307;g2f32cd3d7f4_0_41"/>
            <p:cNvSpPr/>
            <p:nvPr/>
          </p:nvSpPr>
          <p:spPr>
            <a:xfrm rot="154594">
              <a:off x="3840893" y="1153447"/>
              <a:ext cx="2803360" cy="6002760"/>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308" name="Google Shape;308;g2f32cd3d7f4_0_41"/>
            <p:cNvSpPr/>
            <p:nvPr/>
          </p:nvSpPr>
          <p:spPr>
            <a:xfrm rot="111687">
              <a:off x="164328" y="8401350"/>
              <a:ext cx="3967188" cy="7155502"/>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309" name="Google Shape;309;g2f32cd3d7f4_0_41"/>
          <p:cNvSpPr txBox="1"/>
          <p:nvPr/>
        </p:nvSpPr>
        <p:spPr>
          <a:xfrm>
            <a:off x="3954867" y="1019175"/>
            <a:ext cx="10378200" cy="7695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Employee Management</a:t>
            </a:r>
            <a:endParaRPr/>
          </a:p>
        </p:txBody>
      </p:sp>
      <p:sp>
        <p:nvSpPr>
          <p:cNvPr id="310" name="Google Shape;310;g2f32cd3d7f4_0_41"/>
          <p:cNvSpPr txBox="1"/>
          <p:nvPr/>
        </p:nvSpPr>
        <p:spPr>
          <a:xfrm>
            <a:off x="1003990" y="2436046"/>
            <a:ext cx="136263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latin typeface="Poppins"/>
                <a:ea typeface="Poppins"/>
                <a:cs typeface="Poppins"/>
                <a:sym typeface="Poppins"/>
              </a:rPr>
              <a:t>Evaluation Methods</a:t>
            </a:r>
            <a:endParaRPr/>
          </a:p>
        </p:txBody>
      </p:sp>
      <p:grpSp>
        <p:nvGrpSpPr>
          <p:cNvPr id="311" name="Google Shape;311;g2f32cd3d7f4_0_41"/>
          <p:cNvGrpSpPr/>
          <p:nvPr/>
        </p:nvGrpSpPr>
        <p:grpSpPr>
          <a:xfrm>
            <a:off x="-66675" y="9312650"/>
            <a:ext cx="18354853" cy="974350"/>
            <a:chOff x="0" y="0"/>
            <a:chExt cx="24473138" cy="1299134"/>
          </a:xfrm>
        </p:grpSpPr>
        <p:grpSp>
          <p:nvGrpSpPr>
            <p:cNvPr id="312" name="Google Shape;312;g2f32cd3d7f4_0_41"/>
            <p:cNvGrpSpPr/>
            <p:nvPr/>
          </p:nvGrpSpPr>
          <p:grpSpPr>
            <a:xfrm>
              <a:off x="0" y="0"/>
              <a:ext cx="24473138" cy="1299134"/>
              <a:chOff x="0" y="0"/>
              <a:chExt cx="4834200" cy="256619"/>
            </a:xfrm>
          </p:grpSpPr>
          <p:sp>
            <p:nvSpPr>
              <p:cNvPr id="313" name="Google Shape;313;g2f32cd3d7f4_0_41"/>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314" name="Google Shape;314;g2f32cd3d7f4_0_41"/>
              <p:cNvSpPr txBox="1"/>
              <p:nvPr/>
            </p:nvSpPr>
            <p:spPr>
              <a:xfrm>
                <a:off x="0" y="0"/>
                <a:ext cx="4834200" cy="2565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5" name="Google Shape;315;g2f32cd3d7f4_0_41"/>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59" l="0" r="0" t="-469"/>
              </a:stretch>
            </a:blipFill>
            <a:ln>
              <a:noFill/>
            </a:ln>
          </p:spPr>
        </p:sp>
        <p:sp>
          <p:nvSpPr>
            <p:cNvPr id="316" name="Google Shape;316;g2f32cd3d7f4_0_41"/>
            <p:cNvSpPr txBox="1"/>
            <p:nvPr/>
          </p:nvSpPr>
          <p:spPr>
            <a:xfrm>
              <a:off x="17668048" y="392391"/>
              <a:ext cx="6249600" cy="513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IT22325228 | Fernando K K C</a:t>
              </a:r>
              <a:endParaRPr/>
            </a:p>
          </p:txBody>
        </p:sp>
      </p:grpSp>
      <p:sp>
        <p:nvSpPr>
          <p:cNvPr id="317" name="Google Shape;317;g2f32cd3d7f4_0_41"/>
          <p:cNvSpPr txBox="1"/>
          <p:nvPr/>
        </p:nvSpPr>
        <p:spPr>
          <a:xfrm>
            <a:off x="1003990" y="3263719"/>
            <a:ext cx="14211300" cy="461700"/>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Clr>
                <a:srgbClr val="000000"/>
              </a:buClr>
              <a:buSzPts val="3000"/>
              <a:buFont typeface="Arial"/>
              <a:buChar char="•"/>
            </a:pPr>
            <a:r>
              <a:t/>
            </a:r>
            <a:endParaRPr/>
          </a:p>
        </p:txBody>
      </p:sp>
      <p:sp>
        <p:nvSpPr>
          <p:cNvPr id="318" name="Google Shape;318;g2f32cd3d7f4_0_41"/>
          <p:cNvSpPr txBox="1"/>
          <p:nvPr/>
        </p:nvSpPr>
        <p:spPr>
          <a:xfrm>
            <a:off x="1003990" y="3277113"/>
            <a:ext cx="14211300" cy="3232500"/>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Tracking Applicants</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Candidates Experience</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Access Control</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Password and Login Security</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Notification and Reminders</a:t>
            </a:r>
            <a:endParaRPr sz="3000">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3"/>
          <p:cNvSpPr txBox="1"/>
          <p:nvPr/>
        </p:nvSpPr>
        <p:spPr>
          <a:xfrm>
            <a:off x="8102690" y="1009650"/>
            <a:ext cx="9156610" cy="929640"/>
          </a:xfrm>
          <a:prstGeom prst="rect">
            <a:avLst/>
          </a:prstGeom>
          <a:noFill/>
          <a:ln>
            <a:noFill/>
          </a:ln>
        </p:spPr>
        <p:txBody>
          <a:bodyPr anchorCtr="0" anchor="t" bIns="0" lIns="0" spcFirstLastPara="1" rIns="0" wrap="square" tIns="0">
            <a:spAutoFit/>
          </a:bodyPr>
          <a:lstStyle/>
          <a:p>
            <a:pPr indent="0" lvl="0" marL="0" marR="0" rtl="0" algn="r">
              <a:lnSpc>
                <a:spcPct val="113002"/>
              </a:lnSpc>
              <a:spcBef>
                <a:spcPts val="0"/>
              </a:spcBef>
              <a:spcAft>
                <a:spcPts val="0"/>
              </a:spcAft>
              <a:buNone/>
            </a:pPr>
            <a:r>
              <a:rPr b="1" lang="en-US" sz="5999">
                <a:solidFill>
                  <a:srgbClr val="000000"/>
                </a:solidFill>
                <a:latin typeface="Poppins"/>
                <a:ea typeface="Poppins"/>
                <a:cs typeface="Poppins"/>
                <a:sym typeface="Poppins"/>
              </a:rPr>
              <a:t>Training Management</a:t>
            </a:r>
            <a:endParaRPr/>
          </a:p>
        </p:txBody>
      </p:sp>
      <p:grpSp>
        <p:nvGrpSpPr>
          <p:cNvPr id="324" name="Google Shape;324;p13"/>
          <p:cNvGrpSpPr/>
          <p:nvPr/>
        </p:nvGrpSpPr>
        <p:grpSpPr>
          <a:xfrm>
            <a:off x="14214681" y="3987195"/>
            <a:ext cx="2972804" cy="2972804"/>
            <a:chOff x="14214681" y="3987195"/>
            <a:chExt cx="2972804" cy="2972804"/>
          </a:xfrm>
        </p:grpSpPr>
        <p:grpSp>
          <p:nvGrpSpPr>
            <p:cNvPr id="325" name="Google Shape;325;p13"/>
            <p:cNvGrpSpPr/>
            <p:nvPr/>
          </p:nvGrpSpPr>
          <p:grpSpPr>
            <a:xfrm>
              <a:off x="14214681" y="3987195"/>
              <a:ext cx="2972804" cy="2972804"/>
              <a:chOff x="0" y="0"/>
              <a:chExt cx="812800" cy="812800"/>
            </a:xfrm>
          </p:grpSpPr>
          <p:sp>
            <p:nvSpPr>
              <p:cNvPr id="326" name="Google Shape;32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10477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8" name="Google Shape;328;p13"/>
            <p:cNvSpPr/>
            <p:nvPr/>
          </p:nvSpPr>
          <p:spPr>
            <a:xfrm flipH="1">
              <a:off x="14470918" y="4243437"/>
              <a:ext cx="2460331" cy="2460321"/>
            </a:xfrm>
            <a:custGeom>
              <a:rect b="b" l="l" r="r" t="t"/>
              <a:pathLst>
                <a:path extrusionOk="0"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rotWithShape="1">
              <a:blip r:embed="rId3">
                <a:alphaModFix/>
              </a:blip>
              <a:stretch>
                <a:fillRect b="0" l="0" r="0" t="0"/>
              </a:stretch>
            </a:blip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9" name="Google Shape;329;p13"/>
          <p:cNvSpPr txBox="1"/>
          <p:nvPr/>
        </p:nvSpPr>
        <p:spPr>
          <a:xfrm>
            <a:off x="8437307" y="7314451"/>
            <a:ext cx="8821993" cy="602794"/>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Name: </a:t>
            </a:r>
            <a:r>
              <a:rPr lang="en-US" sz="4199">
                <a:solidFill>
                  <a:srgbClr val="000000"/>
                </a:solidFill>
                <a:latin typeface="Poppins"/>
                <a:ea typeface="Poppins"/>
                <a:cs typeface="Poppins"/>
                <a:sym typeface="Poppins"/>
              </a:rPr>
              <a:t>Sadisha R. M. M</a:t>
            </a:r>
            <a:endParaRPr/>
          </a:p>
        </p:txBody>
      </p:sp>
      <p:sp>
        <p:nvSpPr>
          <p:cNvPr id="330" name="Google Shape;330;p13"/>
          <p:cNvSpPr txBox="1"/>
          <p:nvPr/>
        </p:nvSpPr>
        <p:spPr>
          <a:xfrm>
            <a:off x="10939361" y="8113789"/>
            <a:ext cx="6319939" cy="646938"/>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Student ID:</a:t>
            </a:r>
            <a:r>
              <a:rPr lang="en-US" sz="4199">
                <a:solidFill>
                  <a:srgbClr val="000000"/>
                </a:solidFill>
                <a:latin typeface="Poppins"/>
                <a:ea typeface="Poppins"/>
                <a:cs typeface="Poppins"/>
                <a:sym typeface="Poppins"/>
              </a:rPr>
              <a:t> IT22907998</a:t>
            </a:r>
            <a:endParaRPr/>
          </a:p>
        </p:txBody>
      </p:sp>
      <p:grpSp>
        <p:nvGrpSpPr>
          <p:cNvPr id="331" name="Google Shape;331;p13"/>
          <p:cNvGrpSpPr/>
          <p:nvPr/>
        </p:nvGrpSpPr>
        <p:grpSpPr>
          <a:xfrm>
            <a:off x="3031809" y="-952499"/>
            <a:ext cx="5081176" cy="11712420"/>
            <a:chOff x="1" y="1"/>
            <a:chExt cx="6774902" cy="15616560"/>
          </a:xfrm>
        </p:grpSpPr>
        <p:sp>
          <p:nvSpPr>
            <p:cNvPr id="332" name="Google Shape;332;p13"/>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333" name="Google Shape;333;p13"/>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334" name="Google Shape;334;p13"/>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sp>
        <p:nvSpPr>
          <p:cNvPr id="335" name="Google Shape;335;p13"/>
          <p:cNvSpPr/>
          <p:nvPr/>
        </p:nvSpPr>
        <p:spPr>
          <a:xfrm>
            <a:off x="-521505" y="1939290"/>
            <a:ext cx="6400800" cy="6400800"/>
          </a:xfrm>
          <a:prstGeom prst="flowChartConnector">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6" name="Google Shape;336;p13"/>
          <p:cNvGrpSpPr/>
          <p:nvPr/>
        </p:nvGrpSpPr>
        <p:grpSpPr>
          <a:xfrm>
            <a:off x="-33338" y="9312650"/>
            <a:ext cx="18354675" cy="974350"/>
            <a:chOff x="0" y="0"/>
            <a:chExt cx="24472900" cy="1299133"/>
          </a:xfrm>
        </p:grpSpPr>
        <p:grpSp>
          <p:nvGrpSpPr>
            <p:cNvPr id="337" name="Google Shape;337;p13"/>
            <p:cNvGrpSpPr/>
            <p:nvPr/>
          </p:nvGrpSpPr>
          <p:grpSpPr>
            <a:xfrm>
              <a:off x="0" y="0"/>
              <a:ext cx="24472900" cy="1299133"/>
              <a:chOff x="0" y="0"/>
              <a:chExt cx="4834153" cy="256619"/>
            </a:xfrm>
          </p:grpSpPr>
          <p:sp>
            <p:nvSpPr>
              <p:cNvPr id="338" name="Google Shape;338;p13"/>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339" name="Google Shape;339;p13"/>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0" name="Google Shape;340;p13"/>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8">
                <a:alphaModFix/>
              </a:blip>
              <a:stretch>
                <a:fillRect b="-467" l="0" r="0" t="-467"/>
              </a:stretch>
            </a:blipFill>
            <a:ln>
              <a:noFill/>
            </a:ln>
          </p:spPr>
        </p:sp>
        <p:sp>
          <p:nvSpPr>
            <p:cNvPr id="341" name="Google Shape;341;p13"/>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grpSp>
        <p:nvGrpSpPr>
          <p:cNvPr id="346" name="Google Shape;346;p14"/>
          <p:cNvGrpSpPr/>
          <p:nvPr/>
        </p:nvGrpSpPr>
        <p:grpSpPr>
          <a:xfrm>
            <a:off x="12987369" y="-712767"/>
            <a:ext cx="5081176" cy="11712420"/>
            <a:chOff x="1" y="1"/>
            <a:chExt cx="6774902" cy="15616560"/>
          </a:xfrm>
        </p:grpSpPr>
        <p:sp>
          <p:nvSpPr>
            <p:cNvPr id="347" name="Google Shape;347;p14"/>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348" name="Google Shape;348;p14"/>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349" name="Google Shape;349;p14"/>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350" name="Google Shape;350;p14"/>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Training Management</a:t>
            </a:r>
            <a:endParaRPr/>
          </a:p>
        </p:txBody>
      </p:sp>
      <p:sp>
        <p:nvSpPr>
          <p:cNvPr id="351" name="Google Shape;351;p14"/>
          <p:cNvSpPr txBox="1"/>
          <p:nvPr/>
        </p:nvSpPr>
        <p:spPr>
          <a:xfrm>
            <a:off x="1003990" y="2436046"/>
            <a:ext cx="13329144"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Functional Requirements</a:t>
            </a:r>
            <a:endParaRPr/>
          </a:p>
        </p:txBody>
      </p:sp>
      <p:grpSp>
        <p:nvGrpSpPr>
          <p:cNvPr id="352" name="Google Shape;352;p14"/>
          <p:cNvGrpSpPr/>
          <p:nvPr/>
        </p:nvGrpSpPr>
        <p:grpSpPr>
          <a:xfrm>
            <a:off x="-66675" y="9312650"/>
            <a:ext cx="18354675" cy="974350"/>
            <a:chOff x="0" y="0"/>
            <a:chExt cx="24472900" cy="1299133"/>
          </a:xfrm>
        </p:grpSpPr>
        <p:grpSp>
          <p:nvGrpSpPr>
            <p:cNvPr id="353" name="Google Shape;353;p14"/>
            <p:cNvGrpSpPr/>
            <p:nvPr/>
          </p:nvGrpSpPr>
          <p:grpSpPr>
            <a:xfrm>
              <a:off x="0" y="0"/>
              <a:ext cx="24472900" cy="1299133"/>
              <a:chOff x="0" y="0"/>
              <a:chExt cx="4834153" cy="256619"/>
            </a:xfrm>
          </p:grpSpPr>
          <p:sp>
            <p:nvSpPr>
              <p:cNvPr id="354" name="Google Shape;354;p14"/>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355" name="Google Shape;355;p14"/>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6" name="Google Shape;356;p14"/>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357" name="Google Shape;357;p14"/>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IT22907998 | Sadisha R. M. M</a:t>
              </a:r>
              <a:endParaRPr/>
            </a:p>
          </p:txBody>
        </p:sp>
      </p:grpSp>
      <p:sp>
        <p:nvSpPr>
          <p:cNvPr id="358" name="Google Shape;358;p14"/>
          <p:cNvSpPr txBox="1"/>
          <p:nvPr/>
        </p:nvSpPr>
        <p:spPr>
          <a:xfrm>
            <a:off x="3215325" y="5148575"/>
            <a:ext cx="1509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dk2"/>
              </a:solidFill>
            </a:endParaRPr>
          </a:p>
        </p:txBody>
      </p:sp>
      <p:sp>
        <p:nvSpPr>
          <p:cNvPr id="359" name="Google Shape;359;p14"/>
          <p:cNvSpPr txBox="1"/>
          <p:nvPr/>
        </p:nvSpPr>
        <p:spPr>
          <a:xfrm>
            <a:off x="1354025" y="3241725"/>
            <a:ext cx="14183700" cy="18624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Clr>
                <a:schemeClr val="dk1"/>
              </a:buClr>
              <a:buSzPts val="3000"/>
              <a:buFont typeface="Poppins"/>
              <a:buChar char="●"/>
            </a:pPr>
            <a:r>
              <a:rPr b="1" lang="en-US" sz="3000">
                <a:solidFill>
                  <a:schemeClr val="dk1"/>
                </a:solidFill>
                <a:latin typeface="Poppins"/>
                <a:ea typeface="Poppins"/>
                <a:cs typeface="Poppins"/>
                <a:sym typeface="Poppins"/>
              </a:rPr>
              <a:t>Course Management</a:t>
            </a:r>
            <a:endParaRPr sz="3000">
              <a:solidFill>
                <a:schemeClr val="dk1"/>
              </a:solidFill>
              <a:latin typeface="Poppins"/>
              <a:ea typeface="Poppins"/>
              <a:cs typeface="Poppins"/>
              <a:sym typeface="Poppins"/>
            </a:endParaRPr>
          </a:p>
          <a:p>
            <a:pPr indent="-419100" lvl="0" marL="457200" rtl="0" algn="l">
              <a:lnSpc>
                <a:spcPct val="115000"/>
              </a:lnSpc>
              <a:spcBef>
                <a:spcPts val="0"/>
              </a:spcBef>
              <a:spcAft>
                <a:spcPts val="0"/>
              </a:spcAft>
              <a:buClr>
                <a:schemeClr val="dk1"/>
              </a:buClr>
              <a:buSzPts val="3000"/>
              <a:buFont typeface="Poppins"/>
              <a:buChar char="●"/>
            </a:pPr>
            <a:r>
              <a:rPr b="1" lang="en-US" sz="3000">
                <a:solidFill>
                  <a:schemeClr val="dk1"/>
                </a:solidFill>
                <a:latin typeface="Poppins"/>
                <a:ea typeface="Poppins"/>
                <a:cs typeface="Poppins"/>
                <a:sym typeface="Poppins"/>
              </a:rPr>
              <a:t>Training Schedule Management</a:t>
            </a:r>
            <a:endParaRPr sz="3000">
              <a:solidFill>
                <a:schemeClr val="dk1"/>
              </a:solidFill>
              <a:latin typeface="Poppins"/>
              <a:ea typeface="Poppins"/>
              <a:cs typeface="Poppins"/>
              <a:sym typeface="Poppins"/>
            </a:endParaRPr>
          </a:p>
          <a:p>
            <a:pPr indent="0" lvl="0" marL="457200" rtl="0" algn="l">
              <a:lnSpc>
                <a:spcPct val="115000"/>
              </a:lnSpc>
              <a:spcBef>
                <a:spcPts val="1200"/>
              </a:spcBef>
              <a:spcAft>
                <a:spcPts val="1200"/>
              </a:spcAft>
              <a:buNone/>
            </a:pPr>
            <a:r>
              <a:t/>
            </a:r>
            <a:endParaRPr sz="3000">
              <a:solidFill>
                <a:schemeClr val="dk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15"/>
          <p:cNvGrpSpPr/>
          <p:nvPr/>
        </p:nvGrpSpPr>
        <p:grpSpPr>
          <a:xfrm>
            <a:off x="12987369" y="-712767"/>
            <a:ext cx="5081176" cy="11712420"/>
            <a:chOff x="1" y="1"/>
            <a:chExt cx="6774902" cy="15616560"/>
          </a:xfrm>
        </p:grpSpPr>
        <p:sp>
          <p:nvSpPr>
            <p:cNvPr id="365" name="Google Shape;365;p15"/>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366" name="Google Shape;366;p15"/>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367" name="Google Shape;367;p15"/>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368" name="Google Shape;368;p15"/>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Training Management</a:t>
            </a:r>
            <a:endParaRPr/>
          </a:p>
        </p:txBody>
      </p:sp>
      <p:grpSp>
        <p:nvGrpSpPr>
          <p:cNvPr id="369" name="Google Shape;369;p15"/>
          <p:cNvGrpSpPr/>
          <p:nvPr/>
        </p:nvGrpSpPr>
        <p:grpSpPr>
          <a:xfrm>
            <a:off x="-66675" y="9312650"/>
            <a:ext cx="18354675" cy="974350"/>
            <a:chOff x="0" y="0"/>
            <a:chExt cx="24472900" cy="1299133"/>
          </a:xfrm>
        </p:grpSpPr>
        <p:grpSp>
          <p:nvGrpSpPr>
            <p:cNvPr id="370" name="Google Shape;370;p15"/>
            <p:cNvGrpSpPr/>
            <p:nvPr/>
          </p:nvGrpSpPr>
          <p:grpSpPr>
            <a:xfrm>
              <a:off x="0" y="0"/>
              <a:ext cx="24472900" cy="1299133"/>
              <a:chOff x="0" y="0"/>
              <a:chExt cx="4834153" cy="256619"/>
            </a:xfrm>
          </p:grpSpPr>
          <p:sp>
            <p:nvSpPr>
              <p:cNvPr id="371" name="Google Shape;371;p15"/>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372" name="Google Shape;372;p15"/>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3" name="Google Shape;373;p15"/>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374" name="Google Shape;374;p15"/>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IT22907998 | Sadisha R. M. M</a:t>
              </a:r>
              <a:endParaRPr/>
            </a:p>
          </p:txBody>
        </p:sp>
      </p:grpSp>
      <p:sp>
        <p:nvSpPr>
          <p:cNvPr id="375" name="Google Shape;375;p15"/>
          <p:cNvSpPr txBox="1"/>
          <p:nvPr/>
        </p:nvSpPr>
        <p:spPr>
          <a:xfrm>
            <a:off x="1003990" y="2436046"/>
            <a:ext cx="13626410"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Process Overview</a:t>
            </a:r>
            <a:endParaRPr/>
          </a:p>
        </p:txBody>
      </p:sp>
      <p:pic>
        <p:nvPicPr>
          <p:cNvPr id="376" name="Google Shape;376;p15"/>
          <p:cNvPicPr preferRelativeResize="0"/>
          <p:nvPr/>
        </p:nvPicPr>
        <p:blipFill>
          <a:blip r:embed="rId7">
            <a:alphaModFix/>
          </a:blip>
          <a:stretch>
            <a:fillRect/>
          </a:stretch>
        </p:blipFill>
        <p:spPr>
          <a:xfrm>
            <a:off x="9506997" y="2531297"/>
            <a:ext cx="2620550" cy="2620550"/>
          </a:xfrm>
          <a:prstGeom prst="rect">
            <a:avLst/>
          </a:prstGeom>
          <a:noFill/>
          <a:ln>
            <a:noFill/>
          </a:ln>
        </p:spPr>
      </p:pic>
      <p:pic>
        <p:nvPicPr>
          <p:cNvPr id="377" name="Google Shape;377;p15"/>
          <p:cNvPicPr preferRelativeResize="0"/>
          <p:nvPr/>
        </p:nvPicPr>
        <p:blipFill>
          <a:blip r:embed="rId8">
            <a:alphaModFix/>
          </a:blip>
          <a:stretch>
            <a:fillRect/>
          </a:stretch>
        </p:blipFill>
        <p:spPr>
          <a:xfrm>
            <a:off x="2481347" y="3136840"/>
            <a:ext cx="2619375" cy="1743075"/>
          </a:xfrm>
          <a:prstGeom prst="rect">
            <a:avLst/>
          </a:prstGeom>
          <a:noFill/>
          <a:ln>
            <a:noFill/>
          </a:ln>
        </p:spPr>
      </p:pic>
      <p:sp>
        <p:nvSpPr>
          <p:cNvPr id="378" name="Google Shape;378;p15"/>
          <p:cNvSpPr/>
          <p:nvPr/>
        </p:nvSpPr>
        <p:spPr>
          <a:xfrm>
            <a:off x="914400" y="4927725"/>
            <a:ext cx="5340600" cy="768300"/>
          </a:xfrm>
          <a:prstGeom prst="ellipse">
            <a:avLst/>
          </a:prstGeom>
          <a:solidFill>
            <a:srgbClr val="F9CB9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3100">
                <a:solidFill>
                  <a:srgbClr val="783F04"/>
                </a:solidFill>
              </a:rPr>
              <a:t>Training Manager</a:t>
            </a:r>
            <a:endParaRPr b="1" sz="3100">
              <a:solidFill>
                <a:srgbClr val="783F04"/>
              </a:solidFill>
            </a:endParaRPr>
          </a:p>
        </p:txBody>
      </p:sp>
      <p:sp>
        <p:nvSpPr>
          <p:cNvPr id="379" name="Google Shape;379;p15"/>
          <p:cNvSpPr/>
          <p:nvPr/>
        </p:nvSpPr>
        <p:spPr>
          <a:xfrm>
            <a:off x="8533250" y="5131404"/>
            <a:ext cx="5340600" cy="974400"/>
          </a:xfrm>
          <a:prstGeom prst="ellipse">
            <a:avLst/>
          </a:prstGeom>
          <a:solidFill>
            <a:srgbClr val="F9CB9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3100">
                <a:solidFill>
                  <a:srgbClr val="783F04"/>
                </a:solidFill>
              </a:rPr>
              <a:t>Employee/Security Officer</a:t>
            </a:r>
            <a:endParaRPr b="1" sz="3100">
              <a:solidFill>
                <a:srgbClr val="783F04"/>
              </a:solidFill>
            </a:endParaRPr>
          </a:p>
        </p:txBody>
      </p:sp>
      <p:sp>
        <p:nvSpPr>
          <p:cNvPr id="380" name="Google Shape;380;p15"/>
          <p:cNvSpPr txBox="1"/>
          <p:nvPr/>
        </p:nvSpPr>
        <p:spPr>
          <a:xfrm>
            <a:off x="4894200" y="10114025"/>
            <a:ext cx="1342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dk2"/>
              </a:solidFill>
            </a:endParaRPr>
          </a:p>
        </p:txBody>
      </p:sp>
      <p:sp>
        <p:nvSpPr>
          <p:cNvPr id="381" name="Google Shape;381;p15"/>
          <p:cNvSpPr txBox="1"/>
          <p:nvPr/>
        </p:nvSpPr>
        <p:spPr>
          <a:xfrm>
            <a:off x="1044150" y="5593175"/>
            <a:ext cx="5081100" cy="3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endParaRPr>
          </a:p>
          <a:p>
            <a:pPr indent="-431800" lvl="0" marL="457200" rtl="0" algn="l">
              <a:spcBef>
                <a:spcPts val="0"/>
              </a:spcBef>
              <a:spcAft>
                <a:spcPts val="0"/>
              </a:spcAft>
              <a:buClr>
                <a:schemeClr val="dk1"/>
              </a:buClr>
              <a:buSzPts val="3200"/>
              <a:buChar char="●"/>
            </a:pPr>
            <a:r>
              <a:rPr lang="en-US" sz="3200">
                <a:solidFill>
                  <a:schemeClr val="dk1"/>
                </a:solidFill>
              </a:rPr>
              <a:t>Course Management</a:t>
            </a:r>
            <a:endParaRPr sz="3200">
              <a:solidFill>
                <a:schemeClr val="dk1"/>
              </a:solidFill>
            </a:endParaRPr>
          </a:p>
          <a:p>
            <a:pPr indent="0" lvl="0" marL="457200" rtl="0" algn="l">
              <a:spcBef>
                <a:spcPts val="0"/>
              </a:spcBef>
              <a:spcAft>
                <a:spcPts val="0"/>
              </a:spcAft>
              <a:buNone/>
            </a:pPr>
            <a:r>
              <a:t/>
            </a:r>
            <a:endParaRPr sz="3200">
              <a:solidFill>
                <a:schemeClr val="dk1"/>
              </a:solidFill>
            </a:endParaRPr>
          </a:p>
          <a:p>
            <a:pPr indent="-431800" lvl="0" marL="457200" rtl="0" algn="l">
              <a:spcBef>
                <a:spcPts val="0"/>
              </a:spcBef>
              <a:spcAft>
                <a:spcPts val="0"/>
              </a:spcAft>
              <a:buClr>
                <a:schemeClr val="dk1"/>
              </a:buClr>
              <a:buSzPts val="3200"/>
              <a:buChar char="●"/>
            </a:pPr>
            <a:r>
              <a:rPr lang="en-US" sz="3200">
                <a:solidFill>
                  <a:schemeClr val="dk1"/>
                </a:solidFill>
              </a:rPr>
              <a:t>Training Schedule Management</a:t>
            </a:r>
            <a:endParaRPr sz="3200">
              <a:solidFill>
                <a:schemeClr val="dk1"/>
              </a:solidFill>
            </a:endParaRPr>
          </a:p>
          <a:p>
            <a:pPr indent="0" lvl="0" marL="457200" rtl="0" algn="l">
              <a:spcBef>
                <a:spcPts val="0"/>
              </a:spcBef>
              <a:spcAft>
                <a:spcPts val="0"/>
              </a:spcAft>
              <a:buNone/>
            </a:pPr>
            <a:r>
              <a:t/>
            </a:r>
            <a:endParaRPr sz="3800">
              <a:solidFill>
                <a:schemeClr val="dk1"/>
              </a:solidFill>
            </a:endParaRPr>
          </a:p>
        </p:txBody>
      </p:sp>
      <p:sp>
        <p:nvSpPr>
          <p:cNvPr id="382" name="Google Shape;382;p15"/>
          <p:cNvSpPr txBox="1"/>
          <p:nvPr/>
        </p:nvSpPr>
        <p:spPr>
          <a:xfrm>
            <a:off x="9106700" y="8017950"/>
            <a:ext cx="9208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dk2"/>
              </a:solidFill>
            </a:endParaRPr>
          </a:p>
        </p:txBody>
      </p:sp>
      <p:sp>
        <p:nvSpPr>
          <p:cNvPr id="383" name="Google Shape;383;p15"/>
          <p:cNvSpPr txBox="1"/>
          <p:nvPr/>
        </p:nvSpPr>
        <p:spPr>
          <a:xfrm>
            <a:off x="9033975" y="6145375"/>
            <a:ext cx="4182000" cy="11697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2"/>
              </a:buClr>
              <a:buSzPts val="3200"/>
              <a:buChar char="●"/>
            </a:pPr>
            <a:r>
              <a:rPr lang="en-US" sz="3200">
                <a:solidFill>
                  <a:schemeClr val="dk2"/>
                </a:solidFill>
              </a:rPr>
              <a:t>Complete the courses.</a:t>
            </a:r>
            <a:endParaRPr sz="3200">
              <a:solidFill>
                <a:schemeClr val="dk2"/>
              </a:solidFill>
            </a:endParaRPr>
          </a:p>
        </p:txBody>
      </p:sp>
      <p:sp>
        <p:nvSpPr>
          <p:cNvPr id="384" name="Google Shape;384;p15"/>
          <p:cNvSpPr txBox="1"/>
          <p:nvPr/>
        </p:nvSpPr>
        <p:spPr>
          <a:xfrm>
            <a:off x="11696300" y="5895625"/>
            <a:ext cx="4029300" cy="9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pSp>
        <p:nvGrpSpPr>
          <p:cNvPr id="389" name="Google Shape;389;p16"/>
          <p:cNvGrpSpPr/>
          <p:nvPr/>
        </p:nvGrpSpPr>
        <p:grpSpPr>
          <a:xfrm>
            <a:off x="12987369" y="-712767"/>
            <a:ext cx="5081176" cy="11712420"/>
            <a:chOff x="1" y="1"/>
            <a:chExt cx="6774902" cy="15616560"/>
          </a:xfrm>
        </p:grpSpPr>
        <p:sp>
          <p:nvSpPr>
            <p:cNvPr id="390" name="Google Shape;390;p16"/>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391" name="Google Shape;391;p16"/>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392" name="Google Shape;392;p16"/>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393" name="Google Shape;393;p16"/>
          <p:cNvSpPr txBox="1"/>
          <p:nvPr/>
        </p:nvSpPr>
        <p:spPr>
          <a:xfrm>
            <a:off x="3954867" y="1019175"/>
            <a:ext cx="10378200" cy="7683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Training Management</a:t>
            </a:r>
            <a:endParaRPr/>
          </a:p>
        </p:txBody>
      </p:sp>
      <p:sp>
        <p:nvSpPr>
          <p:cNvPr id="394" name="Google Shape;394;p16"/>
          <p:cNvSpPr txBox="1"/>
          <p:nvPr/>
        </p:nvSpPr>
        <p:spPr>
          <a:xfrm>
            <a:off x="1003990" y="2436046"/>
            <a:ext cx="13550100" cy="5772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Non-Functional Requirements</a:t>
            </a:r>
            <a:endParaRPr/>
          </a:p>
        </p:txBody>
      </p:sp>
      <p:grpSp>
        <p:nvGrpSpPr>
          <p:cNvPr id="395" name="Google Shape;395;p16"/>
          <p:cNvGrpSpPr/>
          <p:nvPr/>
        </p:nvGrpSpPr>
        <p:grpSpPr>
          <a:xfrm>
            <a:off x="-66675" y="9312650"/>
            <a:ext cx="18354675" cy="974350"/>
            <a:chOff x="0" y="0"/>
            <a:chExt cx="24472900" cy="1299133"/>
          </a:xfrm>
        </p:grpSpPr>
        <p:grpSp>
          <p:nvGrpSpPr>
            <p:cNvPr id="396" name="Google Shape;396;p16"/>
            <p:cNvGrpSpPr/>
            <p:nvPr/>
          </p:nvGrpSpPr>
          <p:grpSpPr>
            <a:xfrm>
              <a:off x="0" y="0"/>
              <a:ext cx="24472900" cy="1299133"/>
              <a:chOff x="0" y="0"/>
              <a:chExt cx="4834153" cy="256619"/>
            </a:xfrm>
          </p:grpSpPr>
          <p:sp>
            <p:nvSpPr>
              <p:cNvPr id="397" name="Google Shape;397;p16"/>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398" name="Google Shape;398;p16"/>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9" name="Google Shape;399;p16"/>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400" name="Google Shape;400;p16"/>
            <p:cNvSpPr txBox="1"/>
            <p:nvPr/>
          </p:nvSpPr>
          <p:spPr>
            <a:xfrm>
              <a:off x="17668048" y="392391"/>
              <a:ext cx="6249600" cy="5049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IT22907998 | Sadisha R. M. M</a:t>
              </a:r>
              <a:endParaRPr/>
            </a:p>
          </p:txBody>
        </p:sp>
      </p:grpSp>
      <p:sp>
        <p:nvSpPr>
          <p:cNvPr id="401" name="Google Shape;401;p16"/>
          <p:cNvSpPr txBox="1"/>
          <p:nvPr/>
        </p:nvSpPr>
        <p:spPr>
          <a:xfrm>
            <a:off x="1167400" y="3269925"/>
            <a:ext cx="13844100" cy="6271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Poppins"/>
              <a:buChar char="●"/>
            </a:pPr>
            <a:r>
              <a:rPr b="1" lang="en-US" sz="3000">
                <a:solidFill>
                  <a:schemeClr val="dk1"/>
                </a:solidFill>
                <a:latin typeface="Poppins"/>
                <a:ea typeface="Poppins"/>
                <a:cs typeface="Poppins"/>
                <a:sym typeface="Poppins"/>
              </a:rPr>
              <a:t>Security</a:t>
            </a:r>
            <a:endParaRPr b="1" sz="3000">
              <a:solidFill>
                <a:schemeClr val="dk1"/>
              </a:solidFill>
              <a:latin typeface="Poppins"/>
              <a:ea typeface="Poppins"/>
              <a:cs typeface="Poppins"/>
              <a:sym typeface="Poppins"/>
            </a:endParaRPr>
          </a:p>
          <a:p>
            <a:pPr indent="-419100" lvl="0" marL="457200" rtl="0" algn="l">
              <a:spcBef>
                <a:spcPts val="0"/>
              </a:spcBef>
              <a:spcAft>
                <a:spcPts val="0"/>
              </a:spcAft>
              <a:buClr>
                <a:schemeClr val="dk1"/>
              </a:buClr>
              <a:buSzPts val="3000"/>
              <a:buFont typeface="Poppins"/>
              <a:buChar char="●"/>
            </a:pPr>
            <a:r>
              <a:rPr b="1" lang="en-US" sz="3000">
                <a:solidFill>
                  <a:schemeClr val="dk1"/>
                </a:solidFill>
                <a:latin typeface="Poppins"/>
                <a:ea typeface="Poppins"/>
                <a:cs typeface="Poppins"/>
                <a:sym typeface="Poppins"/>
              </a:rPr>
              <a:t>Performance</a:t>
            </a:r>
            <a:endParaRPr b="1" sz="3000">
              <a:solidFill>
                <a:schemeClr val="dk1"/>
              </a:solidFill>
              <a:latin typeface="Poppins"/>
              <a:ea typeface="Poppins"/>
              <a:cs typeface="Poppins"/>
              <a:sym typeface="Poppins"/>
            </a:endParaRPr>
          </a:p>
          <a:p>
            <a:pPr indent="-419100" lvl="0" marL="457200" rtl="0" algn="l">
              <a:lnSpc>
                <a:spcPct val="115000"/>
              </a:lnSpc>
              <a:spcBef>
                <a:spcPts val="0"/>
              </a:spcBef>
              <a:spcAft>
                <a:spcPts val="0"/>
              </a:spcAft>
              <a:buClr>
                <a:schemeClr val="dk1"/>
              </a:buClr>
              <a:buSzPts val="3000"/>
              <a:buFont typeface="Poppins"/>
              <a:buChar char="●"/>
            </a:pPr>
            <a:r>
              <a:rPr b="1" lang="en-US" sz="3000">
                <a:solidFill>
                  <a:schemeClr val="dk1"/>
                </a:solidFill>
                <a:latin typeface="Poppins"/>
                <a:ea typeface="Poppins"/>
                <a:cs typeface="Poppins"/>
                <a:sym typeface="Poppins"/>
              </a:rPr>
              <a:t>Usability</a:t>
            </a:r>
            <a:endParaRPr b="1" sz="3000">
              <a:solidFill>
                <a:schemeClr val="dk1"/>
              </a:solidFill>
              <a:latin typeface="Poppins"/>
              <a:ea typeface="Poppins"/>
              <a:cs typeface="Poppins"/>
              <a:sym typeface="Poppins"/>
            </a:endParaRPr>
          </a:p>
          <a:p>
            <a:pPr indent="-419100" lvl="0" marL="457200" rtl="0" algn="l">
              <a:lnSpc>
                <a:spcPct val="115000"/>
              </a:lnSpc>
              <a:spcBef>
                <a:spcPts val="0"/>
              </a:spcBef>
              <a:spcAft>
                <a:spcPts val="0"/>
              </a:spcAft>
              <a:buClr>
                <a:schemeClr val="dk1"/>
              </a:buClr>
              <a:buSzPts val="3000"/>
              <a:buFont typeface="Poppins"/>
              <a:buChar char="●"/>
            </a:pPr>
            <a:r>
              <a:rPr b="1" lang="en-US" sz="3000">
                <a:solidFill>
                  <a:schemeClr val="dk1"/>
                </a:solidFill>
                <a:latin typeface="Poppins"/>
                <a:ea typeface="Poppins"/>
                <a:cs typeface="Poppins"/>
                <a:sym typeface="Poppins"/>
              </a:rPr>
              <a:t>Reliability</a:t>
            </a:r>
            <a:endParaRPr b="1" sz="3000">
              <a:solidFill>
                <a:schemeClr val="dk1"/>
              </a:solidFill>
              <a:latin typeface="Poppins"/>
              <a:ea typeface="Poppins"/>
              <a:cs typeface="Poppins"/>
              <a:sym typeface="Poppins"/>
            </a:endParaRPr>
          </a:p>
          <a:p>
            <a:pPr indent="-419100" lvl="0" marL="457200" rtl="0" algn="l">
              <a:lnSpc>
                <a:spcPct val="115000"/>
              </a:lnSpc>
              <a:spcBef>
                <a:spcPts val="0"/>
              </a:spcBef>
              <a:spcAft>
                <a:spcPts val="0"/>
              </a:spcAft>
              <a:buClr>
                <a:schemeClr val="dk1"/>
              </a:buClr>
              <a:buSzPts val="3000"/>
              <a:buFont typeface="Poppins"/>
              <a:buChar char="●"/>
            </a:pPr>
            <a:r>
              <a:rPr b="1" lang="en-US" sz="3000">
                <a:solidFill>
                  <a:schemeClr val="dk1"/>
                </a:solidFill>
                <a:latin typeface="Poppins"/>
                <a:ea typeface="Poppins"/>
                <a:cs typeface="Poppins"/>
                <a:sym typeface="Poppins"/>
              </a:rPr>
              <a:t>Scalability</a:t>
            </a:r>
            <a:endParaRPr b="1" sz="3000">
              <a:solidFill>
                <a:schemeClr val="dk1"/>
              </a:solidFill>
              <a:latin typeface="Poppins"/>
              <a:ea typeface="Poppins"/>
              <a:cs typeface="Poppins"/>
              <a:sym typeface="Poppins"/>
            </a:endParaRPr>
          </a:p>
          <a:p>
            <a:pPr indent="-419100" lvl="0" marL="457200" rtl="0" algn="l">
              <a:lnSpc>
                <a:spcPct val="115000"/>
              </a:lnSpc>
              <a:spcBef>
                <a:spcPts val="0"/>
              </a:spcBef>
              <a:spcAft>
                <a:spcPts val="0"/>
              </a:spcAft>
              <a:buClr>
                <a:schemeClr val="dk1"/>
              </a:buClr>
              <a:buSzPts val="3000"/>
              <a:buFont typeface="Poppins"/>
              <a:buChar char="●"/>
            </a:pPr>
            <a:r>
              <a:rPr b="1" lang="en-US" sz="3000">
                <a:solidFill>
                  <a:schemeClr val="dk1"/>
                </a:solidFill>
                <a:latin typeface="Poppins"/>
                <a:ea typeface="Poppins"/>
                <a:cs typeface="Poppins"/>
                <a:sym typeface="Poppins"/>
              </a:rPr>
              <a:t>Compliance</a:t>
            </a:r>
            <a:endParaRPr b="1" sz="3000">
              <a:solidFill>
                <a:schemeClr val="dk1"/>
              </a:solidFill>
              <a:latin typeface="Poppins"/>
              <a:ea typeface="Poppins"/>
              <a:cs typeface="Poppins"/>
              <a:sym typeface="Poppins"/>
            </a:endParaRPr>
          </a:p>
          <a:p>
            <a:pPr indent="0" lvl="0" marL="457200" rtl="0" algn="l">
              <a:spcBef>
                <a:spcPts val="0"/>
              </a:spcBef>
              <a:spcAft>
                <a:spcPts val="0"/>
              </a:spcAft>
              <a:buNone/>
            </a:pPr>
            <a:r>
              <a:t/>
            </a:r>
            <a:endParaRPr b="1" sz="3000">
              <a:solidFill>
                <a:schemeClr val="dk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g2f32cd3d7f4_0_92"/>
          <p:cNvGrpSpPr/>
          <p:nvPr/>
        </p:nvGrpSpPr>
        <p:grpSpPr>
          <a:xfrm>
            <a:off x="12987369" y="-716878"/>
            <a:ext cx="5083320" cy="11718657"/>
            <a:chOff x="1" y="-5480"/>
            <a:chExt cx="6777760" cy="15624876"/>
          </a:xfrm>
        </p:grpSpPr>
        <p:sp>
          <p:nvSpPr>
            <p:cNvPr id="407" name="Google Shape;407;g2f32cd3d7f4_0_92"/>
            <p:cNvSpPr/>
            <p:nvPr/>
          </p:nvSpPr>
          <p:spPr>
            <a:xfrm rot="-232275">
              <a:off x="428043" y="147862"/>
              <a:ext cx="4976678" cy="12848144"/>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408" name="Google Shape;408;g2f32cd3d7f4_0_92"/>
            <p:cNvSpPr/>
            <p:nvPr/>
          </p:nvSpPr>
          <p:spPr>
            <a:xfrm rot="154594">
              <a:off x="3840893" y="1153447"/>
              <a:ext cx="2803360" cy="6002760"/>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409" name="Google Shape;409;g2f32cd3d7f4_0_92"/>
            <p:cNvSpPr/>
            <p:nvPr/>
          </p:nvSpPr>
          <p:spPr>
            <a:xfrm rot="111687">
              <a:off x="164328" y="8401350"/>
              <a:ext cx="3967188" cy="7155502"/>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410" name="Google Shape;410;g2f32cd3d7f4_0_92"/>
          <p:cNvSpPr txBox="1"/>
          <p:nvPr/>
        </p:nvSpPr>
        <p:spPr>
          <a:xfrm>
            <a:off x="3954867" y="1019175"/>
            <a:ext cx="10378200" cy="7695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Training Management</a:t>
            </a:r>
            <a:endParaRPr/>
          </a:p>
        </p:txBody>
      </p:sp>
      <p:sp>
        <p:nvSpPr>
          <p:cNvPr id="411" name="Google Shape;411;g2f32cd3d7f4_0_92"/>
          <p:cNvSpPr txBox="1"/>
          <p:nvPr/>
        </p:nvSpPr>
        <p:spPr>
          <a:xfrm>
            <a:off x="1003990" y="2436046"/>
            <a:ext cx="135501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latin typeface="Poppins"/>
                <a:ea typeface="Poppins"/>
                <a:cs typeface="Poppins"/>
                <a:sym typeface="Poppins"/>
              </a:rPr>
              <a:t>Evaluation Methods</a:t>
            </a:r>
            <a:endParaRPr/>
          </a:p>
        </p:txBody>
      </p:sp>
      <p:grpSp>
        <p:nvGrpSpPr>
          <p:cNvPr id="412" name="Google Shape;412;g2f32cd3d7f4_0_92"/>
          <p:cNvGrpSpPr/>
          <p:nvPr/>
        </p:nvGrpSpPr>
        <p:grpSpPr>
          <a:xfrm>
            <a:off x="-66675" y="9312650"/>
            <a:ext cx="18354853" cy="974350"/>
            <a:chOff x="0" y="0"/>
            <a:chExt cx="24473138" cy="1299134"/>
          </a:xfrm>
        </p:grpSpPr>
        <p:grpSp>
          <p:nvGrpSpPr>
            <p:cNvPr id="413" name="Google Shape;413;g2f32cd3d7f4_0_92"/>
            <p:cNvGrpSpPr/>
            <p:nvPr/>
          </p:nvGrpSpPr>
          <p:grpSpPr>
            <a:xfrm>
              <a:off x="0" y="0"/>
              <a:ext cx="24473138" cy="1299134"/>
              <a:chOff x="0" y="0"/>
              <a:chExt cx="4834200" cy="256619"/>
            </a:xfrm>
          </p:grpSpPr>
          <p:sp>
            <p:nvSpPr>
              <p:cNvPr id="414" name="Google Shape;414;g2f32cd3d7f4_0_92"/>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415" name="Google Shape;415;g2f32cd3d7f4_0_92"/>
              <p:cNvSpPr txBox="1"/>
              <p:nvPr/>
            </p:nvSpPr>
            <p:spPr>
              <a:xfrm>
                <a:off x="0" y="0"/>
                <a:ext cx="4834200" cy="2565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6" name="Google Shape;416;g2f32cd3d7f4_0_92"/>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59" l="0" r="0" t="-469"/>
              </a:stretch>
            </a:blipFill>
            <a:ln>
              <a:noFill/>
            </a:ln>
          </p:spPr>
        </p:sp>
        <p:sp>
          <p:nvSpPr>
            <p:cNvPr id="417" name="Google Shape;417;g2f32cd3d7f4_0_92"/>
            <p:cNvSpPr txBox="1"/>
            <p:nvPr/>
          </p:nvSpPr>
          <p:spPr>
            <a:xfrm>
              <a:off x="17668048" y="392391"/>
              <a:ext cx="6249600" cy="513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IT22907998 | Sadisha R. M. M</a:t>
              </a:r>
              <a:endParaRPr/>
            </a:p>
          </p:txBody>
        </p:sp>
      </p:grpSp>
      <p:sp>
        <p:nvSpPr>
          <p:cNvPr id="418" name="Google Shape;418;g2f32cd3d7f4_0_92"/>
          <p:cNvSpPr txBox="1"/>
          <p:nvPr/>
        </p:nvSpPr>
        <p:spPr>
          <a:xfrm>
            <a:off x="1004000" y="3634050"/>
            <a:ext cx="14757300" cy="19548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1200"/>
              </a:spcBef>
              <a:spcAft>
                <a:spcPts val="0"/>
              </a:spcAft>
              <a:buClr>
                <a:schemeClr val="dk1"/>
              </a:buClr>
              <a:buSzPts val="3000"/>
              <a:buChar char="●"/>
            </a:pPr>
            <a:r>
              <a:rPr b="1" lang="en-US" sz="3000">
                <a:solidFill>
                  <a:schemeClr val="dk1"/>
                </a:solidFill>
              </a:rPr>
              <a:t>Performance Metrics</a:t>
            </a:r>
            <a:endParaRPr sz="3000">
              <a:solidFill>
                <a:schemeClr val="dk1"/>
              </a:solidFill>
            </a:endParaRPr>
          </a:p>
          <a:p>
            <a:pPr indent="-419100" lvl="0" marL="457200" rtl="0" algn="l">
              <a:lnSpc>
                <a:spcPct val="115000"/>
              </a:lnSpc>
              <a:spcBef>
                <a:spcPts val="0"/>
              </a:spcBef>
              <a:spcAft>
                <a:spcPts val="0"/>
              </a:spcAft>
              <a:buClr>
                <a:schemeClr val="dk1"/>
              </a:buClr>
              <a:buSzPts val="3000"/>
              <a:buChar char="●"/>
            </a:pPr>
            <a:r>
              <a:rPr b="1" lang="en-US" sz="3000">
                <a:solidFill>
                  <a:schemeClr val="dk1"/>
                </a:solidFill>
              </a:rPr>
              <a:t>System Testing</a:t>
            </a:r>
            <a:endParaRPr sz="3000">
              <a:solidFill>
                <a:schemeClr val="dk1"/>
              </a:solidFill>
            </a:endParaRPr>
          </a:p>
          <a:p>
            <a:pPr indent="0" lvl="0" marL="0" rtl="0" algn="l">
              <a:spcBef>
                <a:spcPts val="1200"/>
              </a:spcBef>
              <a:spcAft>
                <a:spcPts val="0"/>
              </a:spcAft>
              <a:buNone/>
            </a:pPr>
            <a:r>
              <a:t/>
            </a:r>
            <a:endParaRPr sz="36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7"/>
          <p:cNvSpPr txBox="1"/>
          <p:nvPr/>
        </p:nvSpPr>
        <p:spPr>
          <a:xfrm>
            <a:off x="8102690" y="1009650"/>
            <a:ext cx="9156610" cy="929640"/>
          </a:xfrm>
          <a:prstGeom prst="rect">
            <a:avLst/>
          </a:prstGeom>
          <a:noFill/>
          <a:ln>
            <a:noFill/>
          </a:ln>
        </p:spPr>
        <p:txBody>
          <a:bodyPr anchorCtr="0" anchor="t" bIns="0" lIns="0" spcFirstLastPara="1" rIns="0" wrap="square" tIns="0">
            <a:spAutoFit/>
          </a:bodyPr>
          <a:lstStyle/>
          <a:p>
            <a:pPr indent="0" lvl="0" marL="0" marR="0" rtl="0" algn="r">
              <a:lnSpc>
                <a:spcPct val="113002"/>
              </a:lnSpc>
              <a:spcBef>
                <a:spcPts val="0"/>
              </a:spcBef>
              <a:spcAft>
                <a:spcPts val="0"/>
              </a:spcAft>
              <a:buNone/>
            </a:pPr>
            <a:r>
              <a:rPr b="1" lang="en-US" sz="5999">
                <a:solidFill>
                  <a:srgbClr val="000000"/>
                </a:solidFill>
                <a:latin typeface="Poppins"/>
                <a:ea typeface="Poppins"/>
                <a:cs typeface="Poppins"/>
                <a:sym typeface="Poppins"/>
              </a:rPr>
              <a:t>Client Management</a:t>
            </a:r>
            <a:endParaRPr/>
          </a:p>
        </p:txBody>
      </p:sp>
      <p:grpSp>
        <p:nvGrpSpPr>
          <p:cNvPr id="424" name="Google Shape;424;p17"/>
          <p:cNvGrpSpPr/>
          <p:nvPr/>
        </p:nvGrpSpPr>
        <p:grpSpPr>
          <a:xfrm>
            <a:off x="14214681" y="3987195"/>
            <a:ext cx="2972804" cy="2972804"/>
            <a:chOff x="14214681" y="3987195"/>
            <a:chExt cx="2972804" cy="2972804"/>
          </a:xfrm>
        </p:grpSpPr>
        <p:grpSp>
          <p:nvGrpSpPr>
            <p:cNvPr id="425" name="Google Shape;425;p17"/>
            <p:cNvGrpSpPr/>
            <p:nvPr/>
          </p:nvGrpSpPr>
          <p:grpSpPr>
            <a:xfrm>
              <a:off x="14214681" y="3987195"/>
              <a:ext cx="2972804" cy="2972804"/>
              <a:chOff x="0" y="0"/>
              <a:chExt cx="812800" cy="812800"/>
            </a:xfrm>
          </p:grpSpPr>
          <p:sp>
            <p:nvSpPr>
              <p:cNvPr id="426" name="Google Shape;42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10477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8" name="Google Shape;428;p17"/>
            <p:cNvSpPr/>
            <p:nvPr/>
          </p:nvSpPr>
          <p:spPr>
            <a:xfrm flipH="1">
              <a:off x="14470918" y="4243437"/>
              <a:ext cx="2460331" cy="2460321"/>
            </a:xfrm>
            <a:custGeom>
              <a:rect b="b" l="l" r="r" t="t"/>
              <a:pathLst>
                <a:path extrusionOk="0"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17"/>
          <p:cNvSpPr txBox="1"/>
          <p:nvPr/>
        </p:nvSpPr>
        <p:spPr>
          <a:xfrm>
            <a:off x="7396863" y="7314451"/>
            <a:ext cx="9862437" cy="602794"/>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Name: </a:t>
            </a:r>
            <a:r>
              <a:rPr lang="en-US" sz="4199">
                <a:solidFill>
                  <a:srgbClr val="000000"/>
                </a:solidFill>
                <a:latin typeface="Poppins"/>
                <a:ea typeface="Poppins"/>
                <a:cs typeface="Poppins"/>
                <a:sym typeface="Poppins"/>
              </a:rPr>
              <a:t>Dissanayaka D. M. S. M</a:t>
            </a:r>
            <a:endParaRPr/>
          </a:p>
        </p:txBody>
      </p:sp>
      <p:sp>
        <p:nvSpPr>
          <p:cNvPr id="430" name="Google Shape;430;p17"/>
          <p:cNvSpPr txBox="1"/>
          <p:nvPr/>
        </p:nvSpPr>
        <p:spPr>
          <a:xfrm>
            <a:off x="10939361" y="8113789"/>
            <a:ext cx="6319939" cy="646938"/>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Student ID:</a:t>
            </a:r>
            <a:r>
              <a:rPr lang="en-US" sz="4199">
                <a:solidFill>
                  <a:srgbClr val="000000"/>
                </a:solidFill>
                <a:latin typeface="Poppins"/>
                <a:ea typeface="Poppins"/>
                <a:cs typeface="Poppins"/>
                <a:sym typeface="Poppins"/>
              </a:rPr>
              <a:t> IT20145552</a:t>
            </a:r>
            <a:endParaRPr/>
          </a:p>
        </p:txBody>
      </p:sp>
      <p:grpSp>
        <p:nvGrpSpPr>
          <p:cNvPr id="431" name="Google Shape;431;p17"/>
          <p:cNvGrpSpPr/>
          <p:nvPr/>
        </p:nvGrpSpPr>
        <p:grpSpPr>
          <a:xfrm>
            <a:off x="3031809" y="-952499"/>
            <a:ext cx="5081176" cy="11712420"/>
            <a:chOff x="1" y="1"/>
            <a:chExt cx="6774902" cy="15616560"/>
          </a:xfrm>
        </p:grpSpPr>
        <p:sp>
          <p:nvSpPr>
            <p:cNvPr id="432" name="Google Shape;432;p17"/>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433" name="Google Shape;433;p17"/>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434" name="Google Shape;434;p17"/>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sp>
        <p:nvSpPr>
          <p:cNvPr id="435" name="Google Shape;435;p17"/>
          <p:cNvSpPr/>
          <p:nvPr/>
        </p:nvSpPr>
        <p:spPr>
          <a:xfrm>
            <a:off x="-139396" y="1806929"/>
            <a:ext cx="6400800" cy="6400800"/>
          </a:xfrm>
          <a:prstGeom prst="flowChartConnector">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6" name="Google Shape;436;p17"/>
          <p:cNvGrpSpPr/>
          <p:nvPr/>
        </p:nvGrpSpPr>
        <p:grpSpPr>
          <a:xfrm>
            <a:off x="-33338" y="9312650"/>
            <a:ext cx="18354675" cy="974350"/>
            <a:chOff x="0" y="0"/>
            <a:chExt cx="24472900" cy="1299133"/>
          </a:xfrm>
        </p:grpSpPr>
        <p:grpSp>
          <p:nvGrpSpPr>
            <p:cNvPr id="437" name="Google Shape;437;p17"/>
            <p:cNvGrpSpPr/>
            <p:nvPr/>
          </p:nvGrpSpPr>
          <p:grpSpPr>
            <a:xfrm>
              <a:off x="0" y="0"/>
              <a:ext cx="24472900" cy="1299133"/>
              <a:chOff x="0" y="0"/>
              <a:chExt cx="4834153" cy="256619"/>
            </a:xfrm>
          </p:grpSpPr>
          <p:sp>
            <p:nvSpPr>
              <p:cNvPr id="438" name="Google Shape;438;p17"/>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439" name="Google Shape;439;p17"/>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0" name="Google Shape;440;p17"/>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8">
                <a:alphaModFix/>
              </a:blip>
              <a:stretch>
                <a:fillRect b="-467" l="0" r="0" t="-467"/>
              </a:stretch>
            </a:blipFill>
            <a:ln>
              <a:noFill/>
            </a:ln>
          </p:spPr>
        </p:sp>
        <p:sp>
          <p:nvSpPr>
            <p:cNvPr id="441" name="Google Shape;441;p17"/>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pSp>
        <p:nvGrpSpPr>
          <p:cNvPr id="79" name="Google Shape;79;p2"/>
          <p:cNvGrpSpPr/>
          <p:nvPr/>
        </p:nvGrpSpPr>
        <p:grpSpPr>
          <a:xfrm>
            <a:off x="13818155" y="-1002870"/>
            <a:ext cx="5081176" cy="11712420"/>
            <a:chOff x="1" y="1"/>
            <a:chExt cx="6774902" cy="15616560"/>
          </a:xfrm>
        </p:grpSpPr>
        <p:sp>
          <p:nvSpPr>
            <p:cNvPr id="80" name="Google Shape;80;p2"/>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81" name="Google Shape;81;p2"/>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82" name="Google Shape;82;p2"/>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83" name="Google Shape;83;p2"/>
          <p:cNvSpPr txBox="1"/>
          <p:nvPr/>
        </p:nvSpPr>
        <p:spPr>
          <a:xfrm>
            <a:off x="1028700" y="1009650"/>
            <a:ext cx="14211300" cy="795089"/>
          </a:xfrm>
          <a:prstGeom prst="rect">
            <a:avLst/>
          </a:prstGeom>
          <a:noFill/>
          <a:ln>
            <a:noFill/>
          </a:ln>
        </p:spPr>
        <p:txBody>
          <a:bodyPr anchorCtr="0" anchor="t" bIns="0" lIns="0" spcFirstLastPara="1" rIns="0" wrap="square" tIns="0">
            <a:spAutoFit/>
          </a:bodyPr>
          <a:lstStyle/>
          <a:p>
            <a:pPr indent="0" lvl="0" marL="0" marR="0" rtl="0" algn="l">
              <a:lnSpc>
                <a:spcPct val="113002"/>
              </a:lnSpc>
              <a:spcBef>
                <a:spcPts val="0"/>
              </a:spcBef>
              <a:spcAft>
                <a:spcPts val="0"/>
              </a:spcAft>
              <a:buNone/>
            </a:pPr>
            <a:r>
              <a:rPr b="1" lang="en-US" sz="5499">
                <a:solidFill>
                  <a:srgbClr val="000000"/>
                </a:solidFill>
                <a:latin typeface="Poppins"/>
                <a:ea typeface="Poppins"/>
                <a:cs typeface="Poppins"/>
                <a:sym typeface="Poppins"/>
              </a:rPr>
              <a:t>Company Background</a:t>
            </a:r>
            <a:endParaRPr/>
          </a:p>
        </p:txBody>
      </p:sp>
      <p:grpSp>
        <p:nvGrpSpPr>
          <p:cNvPr id="84" name="Google Shape;84;p2"/>
          <p:cNvGrpSpPr/>
          <p:nvPr/>
        </p:nvGrpSpPr>
        <p:grpSpPr>
          <a:xfrm>
            <a:off x="-33338" y="9312650"/>
            <a:ext cx="18354675" cy="974350"/>
            <a:chOff x="0" y="0"/>
            <a:chExt cx="24472900" cy="1299133"/>
          </a:xfrm>
        </p:grpSpPr>
        <p:grpSp>
          <p:nvGrpSpPr>
            <p:cNvPr id="85" name="Google Shape;85;p2"/>
            <p:cNvGrpSpPr/>
            <p:nvPr/>
          </p:nvGrpSpPr>
          <p:grpSpPr>
            <a:xfrm>
              <a:off x="0" y="0"/>
              <a:ext cx="24472900" cy="1299133"/>
              <a:chOff x="0" y="0"/>
              <a:chExt cx="4834153" cy="256619"/>
            </a:xfrm>
          </p:grpSpPr>
          <p:sp>
            <p:nvSpPr>
              <p:cNvPr id="86" name="Google Shape;86;p2"/>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87" name="Google Shape;87;p2"/>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 name="Google Shape;88;p2"/>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89" name="Google Shape;89;p2"/>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
        <p:nvSpPr>
          <p:cNvPr id="90" name="Google Shape;90;p2"/>
          <p:cNvSpPr txBox="1"/>
          <p:nvPr/>
        </p:nvSpPr>
        <p:spPr>
          <a:xfrm>
            <a:off x="1028700" y="2471229"/>
            <a:ext cx="14211300" cy="4089581"/>
          </a:xfrm>
          <a:prstGeom prst="rect">
            <a:avLst/>
          </a:prstGeom>
          <a:noFill/>
          <a:ln>
            <a:noFill/>
          </a:ln>
        </p:spPr>
        <p:txBody>
          <a:bodyPr anchorCtr="0" anchor="t" bIns="0" lIns="0" spcFirstLastPara="1" rIns="0" wrap="square" tIns="0">
            <a:spAutoFit/>
          </a:bodyPr>
          <a:lstStyle/>
          <a:p>
            <a:pPr indent="-457200" lvl="0" marL="457200" marR="0" rtl="0" algn="just">
              <a:lnSpc>
                <a:spcPct val="150000"/>
              </a:lnSpc>
              <a:spcBef>
                <a:spcPts val="0"/>
              </a:spcBef>
              <a:spcAft>
                <a:spcPts val="0"/>
              </a:spcAft>
              <a:buClr>
                <a:schemeClr val="dk1"/>
              </a:buClr>
              <a:buSzPts val="3000"/>
              <a:buFont typeface="Arial"/>
              <a:buChar char="•"/>
            </a:pPr>
            <a:r>
              <a:rPr b="1" lang="en-US" sz="3000">
                <a:solidFill>
                  <a:schemeClr val="dk1"/>
                </a:solidFill>
                <a:latin typeface="Poppins"/>
                <a:ea typeface="Poppins"/>
                <a:cs typeface="Poppins"/>
                <a:sym typeface="Poppins"/>
              </a:rPr>
              <a:t>Rakna Arakshaka Lanka Ltd (RALL) </a:t>
            </a:r>
            <a:r>
              <a:rPr lang="en-US" sz="3000">
                <a:solidFill>
                  <a:schemeClr val="dk1"/>
                </a:solidFill>
                <a:latin typeface="Poppins"/>
                <a:ea typeface="Poppins"/>
                <a:cs typeface="Poppins"/>
                <a:sym typeface="Poppins"/>
              </a:rPr>
              <a:t>is a leading security service provider known for delivering reliable and professional security solutions.</a:t>
            </a:r>
            <a:endParaRPr/>
          </a:p>
          <a:p>
            <a:pPr indent="-457200" lvl="0" marL="457200" marR="0" rtl="0" algn="just">
              <a:lnSpc>
                <a:spcPct val="150000"/>
              </a:lnSpc>
              <a:spcBef>
                <a:spcPts val="0"/>
              </a:spcBef>
              <a:spcAft>
                <a:spcPts val="0"/>
              </a:spcAft>
              <a:buClr>
                <a:schemeClr val="dk1"/>
              </a:buClr>
              <a:buSzPts val="3000"/>
              <a:buFont typeface="Arial"/>
              <a:buChar char="•"/>
            </a:pPr>
            <a:r>
              <a:rPr lang="en-US" sz="3000">
                <a:solidFill>
                  <a:schemeClr val="dk1"/>
                </a:solidFill>
                <a:latin typeface="Poppins"/>
                <a:ea typeface="Poppins"/>
                <a:cs typeface="Poppins"/>
                <a:sym typeface="Poppins"/>
              </a:rPr>
              <a:t>Specializing in on-site guards and event security, RALL aims to enhance its operational efficiency and service quality through a new Security Service Management System.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pSp>
        <p:nvGrpSpPr>
          <p:cNvPr id="447" name="Google Shape;447;p18"/>
          <p:cNvGrpSpPr/>
          <p:nvPr/>
        </p:nvGrpSpPr>
        <p:grpSpPr>
          <a:xfrm>
            <a:off x="12987369" y="-712767"/>
            <a:ext cx="5081176" cy="11712420"/>
            <a:chOff x="1" y="1"/>
            <a:chExt cx="6774902" cy="15616560"/>
          </a:xfrm>
        </p:grpSpPr>
        <p:sp>
          <p:nvSpPr>
            <p:cNvPr id="448" name="Google Shape;448;p18"/>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449" name="Google Shape;449;p18"/>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450" name="Google Shape;450;p18"/>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451" name="Google Shape;451;p18"/>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Client Management</a:t>
            </a:r>
            <a:endParaRPr/>
          </a:p>
        </p:txBody>
      </p:sp>
      <p:sp>
        <p:nvSpPr>
          <p:cNvPr id="452" name="Google Shape;452;p18"/>
          <p:cNvSpPr txBox="1"/>
          <p:nvPr/>
        </p:nvSpPr>
        <p:spPr>
          <a:xfrm>
            <a:off x="1003990" y="2436046"/>
            <a:ext cx="13550210"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Functional Requirements</a:t>
            </a:r>
            <a:endParaRPr/>
          </a:p>
        </p:txBody>
      </p:sp>
      <p:grpSp>
        <p:nvGrpSpPr>
          <p:cNvPr id="453" name="Google Shape;453;p18"/>
          <p:cNvGrpSpPr/>
          <p:nvPr/>
        </p:nvGrpSpPr>
        <p:grpSpPr>
          <a:xfrm>
            <a:off x="-66675" y="9312650"/>
            <a:ext cx="18354675" cy="974350"/>
            <a:chOff x="0" y="0"/>
            <a:chExt cx="24472900" cy="1299133"/>
          </a:xfrm>
        </p:grpSpPr>
        <p:grpSp>
          <p:nvGrpSpPr>
            <p:cNvPr id="454" name="Google Shape;454;p18"/>
            <p:cNvGrpSpPr/>
            <p:nvPr/>
          </p:nvGrpSpPr>
          <p:grpSpPr>
            <a:xfrm>
              <a:off x="0" y="0"/>
              <a:ext cx="24472900" cy="1299133"/>
              <a:chOff x="0" y="0"/>
              <a:chExt cx="4834153" cy="256619"/>
            </a:xfrm>
          </p:grpSpPr>
          <p:sp>
            <p:nvSpPr>
              <p:cNvPr id="455" name="Google Shape;455;p18"/>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456" name="Google Shape;456;p18"/>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7" name="Google Shape;457;p18"/>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458" name="Google Shape;458;p18"/>
            <p:cNvSpPr txBox="1"/>
            <p:nvPr/>
          </p:nvSpPr>
          <p:spPr>
            <a:xfrm>
              <a:off x="16201304" y="392391"/>
              <a:ext cx="7716335"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IT20145552 | Dissanayaka D. M. S. M</a:t>
              </a:r>
              <a:endParaRPr/>
            </a:p>
          </p:txBody>
        </p:sp>
      </p:grpSp>
      <p:sp>
        <p:nvSpPr>
          <p:cNvPr id="459" name="Google Shape;459;p18"/>
          <p:cNvSpPr txBox="1"/>
          <p:nvPr/>
        </p:nvSpPr>
        <p:spPr>
          <a:xfrm>
            <a:off x="1003990" y="3277113"/>
            <a:ext cx="14211300" cy="2704587"/>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Client Account Management</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Client Information Management</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Client Requirement Documentation</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Client Feedback and Interaction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19"/>
          <p:cNvPicPr preferRelativeResize="0"/>
          <p:nvPr/>
        </p:nvPicPr>
        <p:blipFill rotWithShape="1">
          <a:blip r:embed="rId3">
            <a:alphaModFix/>
          </a:blip>
          <a:srcRect b="0" l="0" r="0" t="0"/>
          <a:stretch/>
        </p:blipFill>
        <p:spPr>
          <a:xfrm>
            <a:off x="2334432" y="2201313"/>
            <a:ext cx="12192000" cy="6749750"/>
          </a:xfrm>
          <a:prstGeom prst="rect">
            <a:avLst/>
          </a:prstGeom>
          <a:noFill/>
          <a:ln>
            <a:noFill/>
          </a:ln>
        </p:spPr>
      </p:pic>
      <p:grpSp>
        <p:nvGrpSpPr>
          <p:cNvPr id="465" name="Google Shape;465;p19"/>
          <p:cNvGrpSpPr/>
          <p:nvPr/>
        </p:nvGrpSpPr>
        <p:grpSpPr>
          <a:xfrm>
            <a:off x="12987369" y="-712767"/>
            <a:ext cx="5081176" cy="11712420"/>
            <a:chOff x="1" y="1"/>
            <a:chExt cx="6774902" cy="15616560"/>
          </a:xfrm>
        </p:grpSpPr>
        <p:sp>
          <p:nvSpPr>
            <p:cNvPr id="466" name="Google Shape;466;p19"/>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467" name="Google Shape;467;p19"/>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468" name="Google Shape;468;p19"/>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sp>
        <p:nvSpPr>
          <p:cNvPr id="469" name="Google Shape;469;p19"/>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Client Management</a:t>
            </a:r>
            <a:endParaRPr/>
          </a:p>
        </p:txBody>
      </p:sp>
      <p:grpSp>
        <p:nvGrpSpPr>
          <p:cNvPr id="470" name="Google Shape;470;p19"/>
          <p:cNvGrpSpPr/>
          <p:nvPr/>
        </p:nvGrpSpPr>
        <p:grpSpPr>
          <a:xfrm>
            <a:off x="-66675" y="9312650"/>
            <a:ext cx="18354675" cy="974350"/>
            <a:chOff x="0" y="0"/>
            <a:chExt cx="24472900" cy="1299133"/>
          </a:xfrm>
        </p:grpSpPr>
        <p:grpSp>
          <p:nvGrpSpPr>
            <p:cNvPr id="471" name="Google Shape;471;p19"/>
            <p:cNvGrpSpPr/>
            <p:nvPr/>
          </p:nvGrpSpPr>
          <p:grpSpPr>
            <a:xfrm>
              <a:off x="0" y="0"/>
              <a:ext cx="24472900" cy="1299133"/>
              <a:chOff x="0" y="0"/>
              <a:chExt cx="4834153" cy="256619"/>
            </a:xfrm>
          </p:grpSpPr>
          <p:sp>
            <p:nvSpPr>
              <p:cNvPr id="472" name="Google Shape;472;p19"/>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473" name="Google Shape;473;p19"/>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4" name="Google Shape;474;p19"/>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7">
                <a:alphaModFix/>
              </a:blip>
              <a:stretch>
                <a:fillRect b="-467" l="0" r="0" t="-467"/>
              </a:stretch>
            </a:blipFill>
            <a:ln>
              <a:noFill/>
            </a:ln>
          </p:spPr>
        </p:sp>
        <p:sp>
          <p:nvSpPr>
            <p:cNvPr id="475" name="Google Shape;475;p19"/>
            <p:cNvSpPr txBox="1"/>
            <p:nvPr/>
          </p:nvSpPr>
          <p:spPr>
            <a:xfrm>
              <a:off x="16201304" y="392391"/>
              <a:ext cx="7716335"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IT20145552 | Dissanayaka D. M. S. M</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20"/>
          <p:cNvGrpSpPr/>
          <p:nvPr/>
        </p:nvGrpSpPr>
        <p:grpSpPr>
          <a:xfrm>
            <a:off x="12987369" y="-712767"/>
            <a:ext cx="5081176" cy="11712420"/>
            <a:chOff x="1" y="1"/>
            <a:chExt cx="6774902" cy="15616560"/>
          </a:xfrm>
        </p:grpSpPr>
        <p:sp>
          <p:nvSpPr>
            <p:cNvPr id="482" name="Google Shape;482;p20"/>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483" name="Google Shape;483;p20"/>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484" name="Google Shape;484;p20"/>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485" name="Google Shape;485;p20"/>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Client Management</a:t>
            </a:r>
            <a:endParaRPr/>
          </a:p>
        </p:txBody>
      </p:sp>
      <p:sp>
        <p:nvSpPr>
          <p:cNvPr id="486" name="Google Shape;486;p20"/>
          <p:cNvSpPr txBox="1"/>
          <p:nvPr/>
        </p:nvSpPr>
        <p:spPr>
          <a:xfrm>
            <a:off x="1003990" y="2436046"/>
            <a:ext cx="13169210"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Non-Functional Requirements</a:t>
            </a:r>
            <a:endParaRPr/>
          </a:p>
        </p:txBody>
      </p:sp>
      <p:grpSp>
        <p:nvGrpSpPr>
          <p:cNvPr id="487" name="Google Shape;487;p20"/>
          <p:cNvGrpSpPr/>
          <p:nvPr/>
        </p:nvGrpSpPr>
        <p:grpSpPr>
          <a:xfrm>
            <a:off x="-66675" y="9312650"/>
            <a:ext cx="18354675" cy="974350"/>
            <a:chOff x="0" y="0"/>
            <a:chExt cx="24472900" cy="1299133"/>
          </a:xfrm>
        </p:grpSpPr>
        <p:grpSp>
          <p:nvGrpSpPr>
            <p:cNvPr id="488" name="Google Shape;488;p20"/>
            <p:cNvGrpSpPr/>
            <p:nvPr/>
          </p:nvGrpSpPr>
          <p:grpSpPr>
            <a:xfrm>
              <a:off x="0" y="0"/>
              <a:ext cx="24472900" cy="1299133"/>
              <a:chOff x="0" y="0"/>
              <a:chExt cx="4834153" cy="256619"/>
            </a:xfrm>
          </p:grpSpPr>
          <p:sp>
            <p:nvSpPr>
              <p:cNvPr id="489" name="Google Shape;489;p20"/>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490" name="Google Shape;490;p20"/>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1" name="Google Shape;491;p20"/>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492" name="Google Shape;492;p20"/>
            <p:cNvSpPr txBox="1"/>
            <p:nvPr/>
          </p:nvSpPr>
          <p:spPr>
            <a:xfrm>
              <a:off x="16201304" y="392391"/>
              <a:ext cx="7716335"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IT20145552 | Dissanayaka D. M. S. M</a:t>
              </a:r>
              <a:endParaRPr/>
            </a:p>
          </p:txBody>
        </p:sp>
      </p:grpSp>
      <p:sp>
        <p:nvSpPr>
          <p:cNvPr id="493" name="Google Shape;493;p20"/>
          <p:cNvSpPr txBox="1"/>
          <p:nvPr/>
        </p:nvSpPr>
        <p:spPr>
          <a:xfrm>
            <a:off x="1003990" y="3270416"/>
            <a:ext cx="14211300" cy="3397084"/>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Security</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Usability</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Scalability</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Compliance</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24/7 Availability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grpSp>
        <p:nvGrpSpPr>
          <p:cNvPr id="499" name="Google Shape;499;g2f32cd3d7f4_0_107"/>
          <p:cNvGrpSpPr/>
          <p:nvPr/>
        </p:nvGrpSpPr>
        <p:grpSpPr>
          <a:xfrm>
            <a:off x="12987369" y="-716878"/>
            <a:ext cx="5083320" cy="11718657"/>
            <a:chOff x="1" y="-5480"/>
            <a:chExt cx="6777760" cy="15624876"/>
          </a:xfrm>
        </p:grpSpPr>
        <p:sp>
          <p:nvSpPr>
            <p:cNvPr id="500" name="Google Shape;500;g2f32cd3d7f4_0_107"/>
            <p:cNvSpPr/>
            <p:nvPr/>
          </p:nvSpPr>
          <p:spPr>
            <a:xfrm rot="-232275">
              <a:off x="428043" y="147862"/>
              <a:ext cx="4976678" cy="12848144"/>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501" name="Google Shape;501;g2f32cd3d7f4_0_107"/>
            <p:cNvSpPr/>
            <p:nvPr/>
          </p:nvSpPr>
          <p:spPr>
            <a:xfrm rot="154594">
              <a:off x="3840893" y="1153447"/>
              <a:ext cx="2803360" cy="6002760"/>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502" name="Google Shape;502;g2f32cd3d7f4_0_107"/>
            <p:cNvSpPr/>
            <p:nvPr/>
          </p:nvSpPr>
          <p:spPr>
            <a:xfrm rot="111687">
              <a:off x="164328" y="8401350"/>
              <a:ext cx="3967188" cy="7155502"/>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503" name="Google Shape;503;g2f32cd3d7f4_0_107"/>
          <p:cNvSpPr txBox="1"/>
          <p:nvPr/>
        </p:nvSpPr>
        <p:spPr>
          <a:xfrm>
            <a:off x="3954867" y="1019175"/>
            <a:ext cx="10378200" cy="7695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Client Management</a:t>
            </a:r>
            <a:endParaRPr/>
          </a:p>
        </p:txBody>
      </p:sp>
      <p:sp>
        <p:nvSpPr>
          <p:cNvPr id="504" name="Google Shape;504;g2f32cd3d7f4_0_107"/>
          <p:cNvSpPr txBox="1"/>
          <p:nvPr/>
        </p:nvSpPr>
        <p:spPr>
          <a:xfrm>
            <a:off x="1003990" y="2436046"/>
            <a:ext cx="131691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latin typeface="Poppins"/>
                <a:ea typeface="Poppins"/>
                <a:cs typeface="Poppins"/>
                <a:sym typeface="Poppins"/>
              </a:rPr>
              <a:t>Evaluation Methods</a:t>
            </a:r>
            <a:endParaRPr/>
          </a:p>
        </p:txBody>
      </p:sp>
      <p:grpSp>
        <p:nvGrpSpPr>
          <p:cNvPr id="505" name="Google Shape;505;g2f32cd3d7f4_0_107"/>
          <p:cNvGrpSpPr/>
          <p:nvPr/>
        </p:nvGrpSpPr>
        <p:grpSpPr>
          <a:xfrm>
            <a:off x="-66675" y="9312650"/>
            <a:ext cx="18354853" cy="974350"/>
            <a:chOff x="0" y="0"/>
            <a:chExt cx="24473138" cy="1299134"/>
          </a:xfrm>
        </p:grpSpPr>
        <p:grpSp>
          <p:nvGrpSpPr>
            <p:cNvPr id="506" name="Google Shape;506;g2f32cd3d7f4_0_107"/>
            <p:cNvGrpSpPr/>
            <p:nvPr/>
          </p:nvGrpSpPr>
          <p:grpSpPr>
            <a:xfrm>
              <a:off x="0" y="0"/>
              <a:ext cx="24473138" cy="1299134"/>
              <a:chOff x="0" y="0"/>
              <a:chExt cx="4834200" cy="256619"/>
            </a:xfrm>
          </p:grpSpPr>
          <p:sp>
            <p:nvSpPr>
              <p:cNvPr id="507" name="Google Shape;507;g2f32cd3d7f4_0_107"/>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508" name="Google Shape;508;g2f32cd3d7f4_0_107"/>
              <p:cNvSpPr txBox="1"/>
              <p:nvPr/>
            </p:nvSpPr>
            <p:spPr>
              <a:xfrm>
                <a:off x="0" y="0"/>
                <a:ext cx="4834200" cy="2565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9" name="Google Shape;509;g2f32cd3d7f4_0_107"/>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59" l="0" r="0" t="-469"/>
              </a:stretch>
            </a:blipFill>
            <a:ln>
              <a:noFill/>
            </a:ln>
          </p:spPr>
        </p:sp>
        <p:sp>
          <p:nvSpPr>
            <p:cNvPr id="510" name="Google Shape;510;g2f32cd3d7f4_0_107"/>
            <p:cNvSpPr txBox="1"/>
            <p:nvPr/>
          </p:nvSpPr>
          <p:spPr>
            <a:xfrm>
              <a:off x="16201304" y="392391"/>
              <a:ext cx="7716300" cy="513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IT20145552 | Dissanayaka D. M. S. M</a:t>
              </a:r>
              <a:endParaRPr/>
            </a:p>
          </p:txBody>
        </p:sp>
      </p:grpSp>
      <p:sp>
        <p:nvSpPr>
          <p:cNvPr id="511" name="Google Shape;511;g2f32cd3d7f4_0_107"/>
          <p:cNvSpPr txBox="1"/>
          <p:nvPr/>
        </p:nvSpPr>
        <p:spPr>
          <a:xfrm>
            <a:off x="1003990" y="3277113"/>
            <a:ext cx="14211300" cy="2539800"/>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Client Account Verification</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Client Data Accuracy Testing</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Requirements Capture Testing</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Feedback Collection Testing</a:t>
            </a:r>
            <a:endParaRPr sz="3000">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21"/>
          <p:cNvGrpSpPr/>
          <p:nvPr/>
        </p:nvGrpSpPr>
        <p:grpSpPr>
          <a:xfrm>
            <a:off x="3031809" y="-952499"/>
            <a:ext cx="5081176" cy="11712420"/>
            <a:chOff x="1" y="1"/>
            <a:chExt cx="6774902" cy="15616560"/>
          </a:xfrm>
        </p:grpSpPr>
        <p:sp>
          <p:nvSpPr>
            <p:cNvPr id="517" name="Google Shape;517;p21"/>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518" name="Google Shape;518;p21"/>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519" name="Google Shape;519;p21"/>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520" name="Google Shape;520;p21"/>
          <p:cNvSpPr/>
          <p:nvPr/>
        </p:nvSpPr>
        <p:spPr>
          <a:xfrm>
            <a:off x="-358308" y="1739758"/>
            <a:ext cx="6400800" cy="6400800"/>
          </a:xfrm>
          <a:prstGeom prst="flowChartConnector">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p21"/>
          <p:cNvSpPr txBox="1"/>
          <p:nvPr/>
        </p:nvSpPr>
        <p:spPr>
          <a:xfrm>
            <a:off x="8102690" y="1009650"/>
            <a:ext cx="9156610" cy="929640"/>
          </a:xfrm>
          <a:prstGeom prst="rect">
            <a:avLst/>
          </a:prstGeom>
          <a:noFill/>
          <a:ln>
            <a:noFill/>
          </a:ln>
        </p:spPr>
        <p:txBody>
          <a:bodyPr anchorCtr="0" anchor="t" bIns="0" lIns="0" spcFirstLastPara="1" rIns="0" wrap="square" tIns="0">
            <a:spAutoFit/>
          </a:bodyPr>
          <a:lstStyle/>
          <a:p>
            <a:pPr indent="0" lvl="0" marL="0" marR="0" rtl="0" algn="r">
              <a:lnSpc>
                <a:spcPct val="113002"/>
              </a:lnSpc>
              <a:spcBef>
                <a:spcPts val="0"/>
              </a:spcBef>
              <a:spcAft>
                <a:spcPts val="0"/>
              </a:spcAft>
              <a:buNone/>
            </a:pPr>
            <a:r>
              <a:rPr b="1" lang="en-US" sz="5999">
                <a:solidFill>
                  <a:srgbClr val="000000"/>
                </a:solidFill>
                <a:latin typeface="Poppins"/>
                <a:ea typeface="Poppins"/>
                <a:cs typeface="Poppins"/>
                <a:sym typeface="Poppins"/>
              </a:rPr>
              <a:t>Booking Management</a:t>
            </a:r>
            <a:endParaRPr/>
          </a:p>
        </p:txBody>
      </p:sp>
      <p:grpSp>
        <p:nvGrpSpPr>
          <p:cNvPr id="522" name="Google Shape;522;p21"/>
          <p:cNvGrpSpPr/>
          <p:nvPr/>
        </p:nvGrpSpPr>
        <p:grpSpPr>
          <a:xfrm>
            <a:off x="14214681" y="3987195"/>
            <a:ext cx="2972804" cy="2972804"/>
            <a:chOff x="14214681" y="3987195"/>
            <a:chExt cx="2972804" cy="2972804"/>
          </a:xfrm>
        </p:grpSpPr>
        <p:grpSp>
          <p:nvGrpSpPr>
            <p:cNvPr id="523" name="Google Shape;523;p21"/>
            <p:cNvGrpSpPr/>
            <p:nvPr/>
          </p:nvGrpSpPr>
          <p:grpSpPr>
            <a:xfrm>
              <a:off x="14214681" y="3987195"/>
              <a:ext cx="2972804" cy="2972804"/>
              <a:chOff x="0" y="0"/>
              <a:chExt cx="812800" cy="812800"/>
            </a:xfrm>
          </p:grpSpPr>
          <p:sp>
            <p:nvSpPr>
              <p:cNvPr id="524" name="Google Shape;52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10477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6" name="Google Shape;526;p21"/>
            <p:cNvSpPr/>
            <p:nvPr/>
          </p:nvSpPr>
          <p:spPr>
            <a:xfrm flipH="1">
              <a:off x="14470918" y="4243437"/>
              <a:ext cx="2460331" cy="2460321"/>
            </a:xfrm>
            <a:custGeom>
              <a:rect b="b" l="l" r="r" t="t"/>
              <a:pathLst>
                <a:path extrusionOk="0"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rotWithShape="1">
              <a:blip r:embed="rId7">
                <a:alphaModFix/>
              </a:blip>
              <a:stretch>
                <a:fillRect b="0" l="0" r="0" t="0"/>
              </a:stretch>
            </a:blip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7" name="Google Shape;527;p21"/>
          <p:cNvSpPr txBox="1"/>
          <p:nvPr/>
        </p:nvSpPr>
        <p:spPr>
          <a:xfrm>
            <a:off x="7432377" y="7314451"/>
            <a:ext cx="9826923" cy="602794"/>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Name: </a:t>
            </a:r>
            <a:r>
              <a:rPr lang="en-US" sz="4199">
                <a:solidFill>
                  <a:srgbClr val="000000"/>
                </a:solidFill>
                <a:latin typeface="Poppins"/>
                <a:ea typeface="Poppins"/>
                <a:cs typeface="Poppins"/>
                <a:sym typeface="Poppins"/>
              </a:rPr>
              <a:t>Randiw E. Y</a:t>
            </a:r>
            <a:endParaRPr/>
          </a:p>
        </p:txBody>
      </p:sp>
      <p:sp>
        <p:nvSpPr>
          <p:cNvPr id="528" name="Google Shape;528;p21"/>
          <p:cNvSpPr txBox="1"/>
          <p:nvPr/>
        </p:nvSpPr>
        <p:spPr>
          <a:xfrm>
            <a:off x="10939361" y="8113789"/>
            <a:ext cx="6319939" cy="646938"/>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Student ID:</a:t>
            </a:r>
            <a:r>
              <a:rPr lang="en-US" sz="4199">
                <a:solidFill>
                  <a:srgbClr val="000000"/>
                </a:solidFill>
                <a:latin typeface="Poppins"/>
                <a:ea typeface="Poppins"/>
                <a:cs typeface="Poppins"/>
                <a:sym typeface="Poppins"/>
              </a:rPr>
              <a:t> IT22257086</a:t>
            </a:r>
            <a:endParaRPr/>
          </a:p>
        </p:txBody>
      </p:sp>
      <p:grpSp>
        <p:nvGrpSpPr>
          <p:cNvPr id="529" name="Google Shape;529;p21"/>
          <p:cNvGrpSpPr/>
          <p:nvPr/>
        </p:nvGrpSpPr>
        <p:grpSpPr>
          <a:xfrm>
            <a:off x="-33338" y="9312650"/>
            <a:ext cx="18354675" cy="974350"/>
            <a:chOff x="0" y="0"/>
            <a:chExt cx="24472900" cy="1299133"/>
          </a:xfrm>
        </p:grpSpPr>
        <p:grpSp>
          <p:nvGrpSpPr>
            <p:cNvPr id="530" name="Google Shape;530;p21"/>
            <p:cNvGrpSpPr/>
            <p:nvPr/>
          </p:nvGrpSpPr>
          <p:grpSpPr>
            <a:xfrm>
              <a:off x="0" y="0"/>
              <a:ext cx="24472900" cy="1299133"/>
              <a:chOff x="0" y="0"/>
              <a:chExt cx="4834153" cy="256619"/>
            </a:xfrm>
          </p:grpSpPr>
          <p:sp>
            <p:nvSpPr>
              <p:cNvPr id="531" name="Google Shape;531;p21"/>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532" name="Google Shape;532;p21"/>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3" name="Google Shape;533;p21"/>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8">
                <a:alphaModFix/>
              </a:blip>
              <a:stretch>
                <a:fillRect b="-467" l="0" r="0" t="-467"/>
              </a:stretch>
            </a:blipFill>
            <a:ln>
              <a:noFill/>
            </a:ln>
          </p:spPr>
        </p:sp>
        <p:sp>
          <p:nvSpPr>
            <p:cNvPr id="534" name="Google Shape;534;p21"/>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grpSp>
        <p:nvGrpSpPr>
          <p:cNvPr id="539" name="Google Shape;539;p22"/>
          <p:cNvGrpSpPr/>
          <p:nvPr/>
        </p:nvGrpSpPr>
        <p:grpSpPr>
          <a:xfrm>
            <a:off x="12987369" y="-712767"/>
            <a:ext cx="5081176" cy="11712420"/>
            <a:chOff x="1" y="1"/>
            <a:chExt cx="6774902" cy="15616560"/>
          </a:xfrm>
        </p:grpSpPr>
        <p:sp>
          <p:nvSpPr>
            <p:cNvPr id="540" name="Google Shape;540;p22"/>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541" name="Google Shape;541;p22"/>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542" name="Google Shape;542;p22"/>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543" name="Google Shape;543;p22"/>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Booking Management</a:t>
            </a:r>
            <a:endParaRPr/>
          </a:p>
        </p:txBody>
      </p:sp>
      <p:sp>
        <p:nvSpPr>
          <p:cNvPr id="544" name="Google Shape;544;p22"/>
          <p:cNvSpPr txBox="1"/>
          <p:nvPr/>
        </p:nvSpPr>
        <p:spPr>
          <a:xfrm>
            <a:off x="1003990" y="2436046"/>
            <a:ext cx="13778810"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Functional Requirements</a:t>
            </a:r>
            <a:endParaRPr/>
          </a:p>
        </p:txBody>
      </p:sp>
      <p:grpSp>
        <p:nvGrpSpPr>
          <p:cNvPr id="545" name="Google Shape;545;p22"/>
          <p:cNvGrpSpPr/>
          <p:nvPr/>
        </p:nvGrpSpPr>
        <p:grpSpPr>
          <a:xfrm>
            <a:off x="-66675" y="9312650"/>
            <a:ext cx="18354675" cy="974350"/>
            <a:chOff x="0" y="0"/>
            <a:chExt cx="24472900" cy="1299133"/>
          </a:xfrm>
        </p:grpSpPr>
        <p:grpSp>
          <p:nvGrpSpPr>
            <p:cNvPr id="546" name="Google Shape;546;p22"/>
            <p:cNvGrpSpPr/>
            <p:nvPr/>
          </p:nvGrpSpPr>
          <p:grpSpPr>
            <a:xfrm>
              <a:off x="0" y="0"/>
              <a:ext cx="24472900" cy="1299133"/>
              <a:chOff x="0" y="0"/>
              <a:chExt cx="4834153" cy="256619"/>
            </a:xfrm>
          </p:grpSpPr>
          <p:sp>
            <p:nvSpPr>
              <p:cNvPr id="547" name="Google Shape;547;p22"/>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548" name="Google Shape;548;p22"/>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9" name="Google Shape;549;p22"/>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grpSp>
      <p:sp>
        <p:nvSpPr>
          <p:cNvPr id="550" name="Google Shape;550;p22"/>
          <p:cNvSpPr txBox="1"/>
          <p:nvPr/>
        </p:nvSpPr>
        <p:spPr>
          <a:xfrm>
            <a:off x="13184361" y="9604563"/>
            <a:ext cx="4687193" cy="381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IT22257086 | Randiw E. Y</a:t>
            </a:r>
            <a:endParaRPr/>
          </a:p>
        </p:txBody>
      </p:sp>
      <p:sp>
        <p:nvSpPr>
          <p:cNvPr id="551" name="Google Shape;551;p22"/>
          <p:cNvSpPr txBox="1"/>
          <p:nvPr/>
        </p:nvSpPr>
        <p:spPr>
          <a:xfrm>
            <a:off x="1003990" y="3277113"/>
            <a:ext cx="14211300" cy="2539800"/>
          </a:xfrm>
          <a:prstGeom prst="rect">
            <a:avLst/>
          </a:prstGeom>
          <a:noFill/>
          <a:ln>
            <a:noFill/>
          </a:ln>
        </p:spPr>
        <p:txBody>
          <a:bodyPr anchorCtr="0" anchor="t" bIns="0" lIns="0" spcFirstLastPara="1" rIns="0" wrap="square" tIns="0">
            <a:spAutoFit/>
          </a:bodyPr>
          <a:lstStyle/>
          <a:p>
            <a:pPr indent="-419100" lvl="1" marL="914400" rtl="0" algn="just">
              <a:lnSpc>
                <a:spcPct val="150000"/>
              </a:lnSpc>
              <a:spcBef>
                <a:spcPts val="0"/>
              </a:spcBef>
              <a:spcAft>
                <a:spcPts val="0"/>
              </a:spcAft>
              <a:buSzPts val="3000"/>
              <a:buChar char="•"/>
            </a:pPr>
            <a:r>
              <a:rPr lang="en-US" sz="3000">
                <a:latin typeface="Poppins"/>
                <a:ea typeface="Poppins"/>
                <a:cs typeface="Poppins"/>
                <a:sym typeface="Poppins"/>
              </a:rPr>
              <a:t>Event Booking Management</a:t>
            </a:r>
            <a:endParaRPr/>
          </a:p>
          <a:p>
            <a:pPr indent="-419100" lvl="1" marL="914400" rtl="0" algn="just">
              <a:lnSpc>
                <a:spcPct val="150000"/>
              </a:lnSpc>
              <a:spcBef>
                <a:spcPts val="0"/>
              </a:spcBef>
              <a:spcAft>
                <a:spcPts val="0"/>
              </a:spcAft>
              <a:buSzPts val="3000"/>
              <a:buChar char="•"/>
            </a:pPr>
            <a:r>
              <a:rPr lang="en-US" sz="3000">
                <a:latin typeface="Poppins"/>
                <a:ea typeface="Poppins"/>
                <a:cs typeface="Poppins"/>
                <a:sym typeface="Poppins"/>
              </a:rPr>
              <a:t>Booking Confirmation</a:t>
            </a:r>
            <a:endParaRPr/>
          </a:p>
          <a:p>
            <a:pPr indent="-419100" lvl="1" marL="914400" rtl="0" algn="just">
              <a:lnSpc>
                <a:spcPct val="150000"/>
              </a:lnSpc>
              <a:spcBef>
                <a:spcPts val="0"/>
              </a:spcBef>
              <a:spcAft>
                <a:spcPts val="0"/>
              </a:spcAft>
              <a:buSzPts val="3000"/>
              <a:buChar char="•"/>
            </a:pPr>
            <a:r>
              <a:rPr lang="en-US" sz="3000">
                <a:latin typeface="Poppins"/>
                <a:ea typeface="Poppins"/>
                <a:cs typeface="Poppins"/>
                <a:sym typeface="Poppins"/>
              </a:rPr>
              <a:t>Booking Modification and Cancellation</a:t>
            </a:r>
            <a:endParaRPr/>
          </a:p>
          <a:p>
            <a:pPr indent="-419100" lvl="1" marL="914400" rtl="0" algn="just">
              <a:lnSpc>
                <a:spcPct val="150000"/>
              </a:lnSpc>
              <a:spcBef>
                <a:spcPts val="0"/>
              </a:spcBef>
              <a:spcAft>
                <a:spcPts val="0"/>
              </a:spcAft>
              <a:buSzPts val="3000"/>
              <a:buChar char="•"/>
            </a:pPr>
            <a:r>
              <a:rPr lang="en-US" sz="3000">
                <a:latin typeface="Poppins"/>
                <a:ea typeface="Poppins"/>
                <a:cs typeface="Poppins"/>
                <a:sym typeface="Poppins"/>
              </a:rPr>
              <a:t>Booking History and Reporting</a:t>
            </a:r>
            <a:endParaRPr sz="3000">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pSp>
        <p:nvGrpSpPr>
          <p:cNvPr id="556" name="Google Shape;556;p23"/>
          <p:cNvGrpSpPr/>
          <p:nvPr/>
        </p:nvGrpSpPr>
        <p:grpSpPr>
          <a:xfrm>
            <a:off x="12987369" y="-712767"/>
            <a:ext cx="5081176" cy="11712420"/>
            <a:chOff x="1" y="1"/>
            <a:chExt cx="6774902" cy="15616560"/>
          </a:xfrm>
        </p:grpSpPr>
        <p:sp>
          <p:nvSpPr>
            <p:cNvPr id="557" name="Google Shape;557;p23"/>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558" name="Google Shape;558;p23"/>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559" name="Google Shape;559;p23"/>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560" name="Google Shape;560;p23"/>
          <p:cNvSpPr txBox="1"/>
          <p:nvPr/>
        </p:nvSpPr>
        <p:spPr>
          <a:xfrm>
            <a:off x="3324167" y="410225"/>
            <a:ext cx="10378200" cy="7695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Booking Management</a:t>
            </a:r>
            <a:endParaRPr/>
          </a:p>
        </p:txBody>
      </p:sp>
      <p:grpSp>
        <p:nvGrpSpPr>
          <p:cNvPr id="561" name="Google Shape;561;p23"/>
          <p:cNvGrpSpPr/>
          <p:nvPr/>
        </p:nvGrpSpPr>
        <p:grpSpPr>
          <a:xfrm>
            <a:off x="-66675" y="9312650"/>
            <a:ext cx="18354675" cy="974350"/>
            <a:chOff x="0" y="0"/>
            <a:chExt cx="24472900" cy="1299133"/>
          </a:xfrm>
        </p:grpSpPr>
        <p:grpSp>
          <p:nvGrpSpPr>
            <p:cNvPr id="562" name="Google Shape;562;p23"/>
            <p:cNvGrpSpPr/>
            <p:nvPr/>
          </p:nvGrpSpPr>
          <p:grpSpPr>
            <a:xfrm>
              <a:off x="0" y="0"/>
              <a:ext cx="24472900" cy="1299133"/>
              <a:chOff x="0" y="0"/>
              <a:chExt cx="4834153" cy="256619"/>
            </a:xfrm>
          </p:grpSpPr>
          <p:sp>
            <p:nvSpPr>
              <p:cNvPr id="563" name="Google Shape;563;p23"/>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564" name="Google Shape;564;p23"/>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5" name="Google Shape;565;p23"/>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grpSp>
      <p:sp>
        <p:nvSpPr>
          <p:cNvPr id="566" name="Google Shape;566;p23"/>
          <p:cNvSpPr txBox="1"/>
          <p:nvPr/>
        </p:nvSpPr>
        <p:spPr>
          <a:xfrm>
            <a:off x="13184361" y="9604563"/>
            <a:ext cx="4687193" cy="381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IT22257086 | Randiw E. Y</a:t>
            </a:r>
            <a:endParaRPr/>
          </a:p>
        </p:txBody>
      </p:sp>
      <p:pic>
        <p:nvPicPr>
          <p:cNvPr id="567" name="Google Shape;567;p23"/>
          <p:cNvPicPr preferRelativeResize="0"/>
          <p:nvPr/>
        </p:nvPicPr>
        <p:blipFill>
          <a:blip r:embed="rId7">
            <a:alphaModFix/>
          </a:blip>
          <a:stretch>
            <a:fillRect/>
          </a:stretch>
        </p:blipFill>
        <p:spPr>
          <a:xfrm>
            <a:off x="3431975" y="3313000"/>
            <a:ext cx="9447619" cy="5941663"/>
          </a:xfrm>
          <a:prstGeom prst="rect">
            <a:avLst/>
          </a:prstGeom>
          <a:noFill/>
          <a:ln>
            <a:noFill/>
          </a:ln>
        </p:spPr>
      </p:pic>
      <p:pic>
        <p:nvPicPr>
          <p:cNvPr id="568" name="Google Shape;568;p23"/>
          <p:cNvPicPr preferRelativeResize="0"/>
          <p:nvPr/>
        </p:nvPicPr>
        <p:blipFill>
          <a:blip r:embed="rId8">
            <a:alphaModFix/>
          </a:blip>
          <a:stretch>
            <a:fillRect/>
          </a:stretch>
        </p:blipFill>
        <p:spPr>
          <a:xfrm>
            <a:off x="4404503" y="1545959"/>
            <a:ext cx="2496298" cy="1709066"/>
          </a:xfrm>
          <a:prstGeom prst="rect">
            <a:avLst/>
          </a:prstGeom>
          <a:noFill/>
          <a:ln>
            <a:noFill/>
          </a:ln>
        </p:spPr>
      </p:pic>
      <p:pic>
        <p:nvPicPr>
          <p:cNvPr id="569" name="Google Shape;569;p23"/>
          <p:cNvPicPr preferRelativeResize="0"/>
          <p:nvPr/>
        </p:nvPicPr>
        <p:blipFill>
          <a:blip r:embed="rId9">
            <a:alphaModFix/>
          </a:blip>
          <a:stretch>
            <a:fillRect/>
          </a:stretch>
        </p:blipFill>
        <p:spPr>
          <a:xfrm>
            <a:off x="9510775" y="1545959"/>
            <a:ext cx="2611476" cy="17090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grpSp>
        <p:nvGrpSpPr>
          <p:cNvPr id="574" name="Google Shape;574;p24"/>
          <p:cNvGrpSpPr/>
          <p:nvPr/>
        </p:nvGrpSpPr>
        <p:grpSpPr>
          <a:xfrm>
            <a:off x="12987369" y="-712767"/>
            <a:ext cx="5081176" cy="11712420"/>
            <a:chOff x="1" y="1"/>
            <a:chExt cx="6774902" cy="15616560"/>
          </a:xfrm>
        </p:grpSpPr>
        <p:sp>
          <p:nvSpPr>
            <p:cNvPr id="575" name="Google Shape;575;p24"/>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576" name="Google Shape;576;p24"/>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577" name="Google Shape;577;p24"/>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578" name="Google Shape;578;p24"/>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Booking Management</a:t>
            </a:r>
            <a:endParaRPr/>
          </a:p>
        </p:txBody>
      </p:sp>
      <p:sp>
        <p:nvSpPr>
          <p:cNvPr id="579" name="Google Shape;579;p24"/>
          <p:cNvSpPr txBox="1"/>
          <p:nvPr/>
        </p:nvSpPr>
        <p:spPr>
          <a:xfrm>
            <a:off x="1003990" y="2436046"/>
            <a:ext cx="13855010"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Non-Functional Requirements</a:t>
            </a:r>
            <a:endParaRPr/>
          </a:p>
        </p:txBody>
      </p:sp>
      <p:grpSp>
        <p:nvGrpSpPr>
          <p:cNvPr id="580" name="Google Shape;580;p24"/>
          <p:cNvGrpSpPr/>
          <p:nvPr/>
        </p:nvGrpSpPr>
        <p:grpSpPr>
          <a:xfrm>
            <a:off x="-66675" y="9312650"/>
            <a:ext cx="18354675" cy="974350"/>
            <a:chOff x="0" y="0"/>
            <a:chExt cx="24472900" cy="1299133"/>
          </a:xfrm>
        </p:grpSpPr>
        <p:grpSp>
          <p:nvGrpSpPr>
            <p:cNvPr id="581" name="Google Shape;581;p24"/>
            <p:cNvGrpSpPr/>
            <p:nvPr/>
          </p:nvGrpSpPr>
          <p:grpSpPr>
            <a:xfrm>
              <a:off x="0" y="0"/>
              <a:ext cx="24472900" cy="1299133"/>
              <a:chOff x="0" y="0"/>
              <a:chExt cx="4834153" cy="256619"/>
            </a:xfrm>
          </p:grpSpPr>
          <p:sp>
            <p:nvSpPr>
              <p:cNvPr id="582" name="Google Shape;582;p24"/>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583" name="Google Shape;583;p24"/>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4" name="Google Shape;584;p24"/>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grpSp>
      <p:sp>
        <p:nvSpPr>
          <p:cNvPr id="585" name="Google Shape;585;p24"/>
          <p:cNvSpPr txBox="1"/>
          <p:nvPr/>
        </p:nvSpPr>
        <p:spPr>
          <a:xfrm>
            <a:off x="13184361" y="9604563"/>
            <a:ext cx="4687193" cy="381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IT22257086 | Randiw E. Y</a:t>
            </a:r>
            <a:endParaRPr/>
          </a:p>
        </p:txBody>
      </p:sp>
      <p:sp>
        <p:nvSpPr>
          <p:cNvPr id="586" name="Google Shape;586;p24"/>
          <p:cNvSpPr txBox="1"/>
          <p:nvPr/>
        </p:nvSpPr>
        <p:spPr>
          <a:xfrm>
            <a:off x="1003990" y="3270416"/>
            <a:ext cx="14211300" cy="3232500"/>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Clr>
                <a:srgbClr val="000000"/>
              </a:buClr>
              <a:buSzPts val="3000"/>
              <a:buFont typeface="Arial"/>
              <a:buChar char="•"/>
            </a:pPr>
            <a:r>
              <a:rPr lang="en-US" sz="3000">
                <a:latin typeface="Poppins"/>
                <a:ea typeface="Poppins"/>
                <a:cs typeface="Poppins"/>
                <a:sym typeface="Poppins"/>
              </a:rPr>
              <a:t>Reliability</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Usability</a:t>
            </a:r>
            <a:endParaRPr/>
          </a:p>
          <a:p>
            <a:pPr indent="-457200" lvl="1" marL="914400" marR="0" rtl="0" algn="just">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Poppins"/>
                <a:ea typeface="Poppins"/>
                <a:cs typeface="Poppins"/>
                <a:sym typeface="Poppins"/>
              </a:rPr>
              <a:t>Scalability</a:t>
            </a:r>
            <a:endParaRPr/>
          </a:p>
          <a:p>
            <a:pPr indent="-457200" lvl="1" marL="914400" marR="0" rtl="0" algn="just">
              <a:lnSpc>
                <a:spcPct val="150000"/>
              </a:lnSpc>
              <a:spcBef>
                <a:spcPts val="0"/>
              </a:spcBef>
              <a:spcAft>
                <a:spcPts val="0"/>
              </a:spcAft>
              <a:buClr>
                <a:srgbClr val="000000"/>
              </a:buClr>
              <a:buSzPts val="3000"/>
              <a:buFont typeface="Arial"/>
              <a:buChar char="•"/>
            </a:pPr>
            <a:r>
              <a:rPr lang="en-US" sz="3000">
                <a:latin typeface="Poppins"/>
                <a:ea typeface="Poppins"/>
                <a:cs typeface="Poppins"/>
                <a:sym typeface="Poppins"/>
              </a:rPr>
              <a:t>Availability</a:t>
            </a:r>
            <a:endParaRPr/>
          </a:p>
          <a:p>
            <a:pPr indent="-457200" lvl="1" marL="914400" marR="0" rtl="0" algn="just">
              <a:lnSpc>
                <a:spcPct val="150000"/>
              </a:lnSpc>
              <a:spcBef>
                <a:spcPts val="0"/>
              </a:spcBef>
              <a:spcAft>
                <a:spcPts val="0"/>
              </a:spcAft>
              <a:buClr>
                <a:srgbClr val="000000"/>
              </a:buClr>
              <a:buSzPts val="3000"/>
              <a:buFont typeface="Arial"/>
              <a:buChar char="•"/>
            </a:pPr>
            <a:r>
              <a:rPr lang="en-US" sz="3000">
                <a:latin typeface="Poppins"/>
                <a:ea typeface="Poppins"/>
                <a:cs typeface="Poppins"/>
                <a:sym typeface="Poppins"/>
              </a:rPr>
              <a:t>Data Integrity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grpSp>
        <p:nvGrpSpPr>
          <p:cNvPr id="591" name="Google Shape;591;g2f32cd3d7f4_0_124"/>
          <p:cNvGrpSpPr/>
          <p:nvPr/>
        </p:nvGrpSpPr>
        <p:grpSpPr>
          <a:xfrm>
            <a:off x="12987369" y="-716878"/>
            <a:ext cx="5083320" cy="11718657"/>
            <a:chOff x="1" y="-5480"/>
            <a:chExt cx="6777760" cy="15624876"/>
          </a:xfrm>
        </p:grpSpPr>
        <p:sp>
          <p:nvSpPr>
            <p:cNvPr id="592" name="Google Shape;592;g2f32cd3d7f4_0_124"/>
            <p:cNvSpPr/>
            <p:nvPr/>
          </p:nvSpPr>
          <p:spPr>
            <a:xfrm rot="-232275">
              <a:off x="428043" y="147862"/>
              <a:ext cx="4976678" cy="12848144"/>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593" name="Google Shape;593;g2f32cd3d7f4_0_124"/>
            <p:cNvSpPr/>
            <p:nvPr/>
          </p:nvSpPr>
          <p:spPr>
            <a:xfrm rot="154594">
              <a:off x="3840893" y="1153447"/>
              <a:ext cx="2803360" cy="6002760"/>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594" name="Google Shape;594;g2f32cd3d7f4_0_124"/>
            <p:cNvSpPr/>
            <p:nvPr/>
          </p:nvSpPr>
          <p:spPr>
            <a:xfrm rot="111687">
              <a:off x="164328" y="8401350"/>
              <a:ext cx="3967188" cy="7155502"/>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595" name="Google Shape;595;g2f32cd3d7f4_0_124"/>
          <p:cNvSpPr txBox="1"/>
          <p:nvPr/>
        </p:nvSpPr>
        <p:spPr>
          <a:xfrm>
            <a:off x="3954867" y="1019175"/>
            <a:ext cx="10378200" cy="7695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Booking Management</a:t>
            </a:r>
            <a:endParaRPr/>
          </a:p>
        </p:txBody>
      </p:sp>
      <p:sp>
        <p:nvSpPr>
          <p:cNvPr id="596" name="Google Shape;596;g2f32cd3d7f4_0_124"/>
          <p:cNvSpPr txBox="1"/>
          <p:nvPr/>
        </p:nvSpPr>
        <p:spPr>
          <a:xfrm>
            <a:off x="1003990" y="2436046"/>
            <a:ext cx="138549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latin typeface="Poppins"/>
                <a:ea typeface="Poppins"/>
                <a:cs typeface="Poppins"/>
                <a:sym typeface="Poppins"/>
              </a:rPr>
              <a:t>Evaluation Methods</a:t>
            </a:r>
            <a:endParaRPr/>
          </a:p>
        </p:txBody>
      </p:sp>
      <p:grpSp>
        <p:nvGrpSpPr>
          <p:cNvPr id="597" name="Google Shape;597;g2f32cd3d7f4_0_124"/>
          <p:cNvGrpSpPr/>
          <p:nvPr/>
        </p:nvGrpSpPr>
        <p:grpSpPr>
          <a:xfrm>
            <a:off x="-66675" y="9312650"/>
            <a:ext cx="18354853" cy="974350"/>
            <a:chOff x="0" y="0"/>
            <a:chExt cx="24473138" cy="1299134"/>
          </a:xfrm>
        </p:grpSpPr>
        <p:grpSp>
          <p:nvGrpSpPr>
            <p:cNvPr id="598" name="Google Shape;598;g2f32cd3d7f4_0_124"/>
            <p:cNvGrpSpPr/>
            <p:nvPr/>
          </p:nvGrpSpPr>
          <p:grpSpPr>
            <a:xfrm>
              <a:off x="0" y="0"/>
              <a:ext cx="24473138" cy="1299134"/>
              <a:chOff x="0" y="0"/>
              <a:chExt cx="4834200" cy="256619"/>
            </a:xfrm>
          </p:grpSpPr>
          <p:sp>
            <p:nvSpPr>
              <p:cNvPr id="599" name="Google Shape;599;g2f32cd3d7f4_0_124"/>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600" name="Google Shape;600;g2f32cd3d7f4_0_124"/>
              <p:cNvSpPr txBox="1"/>
              <p:nvPr/>
            </p:nvSpPr>
            <p:spPr>
              <a:xfrm>
                <a:off x="0" y="0"/>
                <a:ext cx="4834200" cy="2565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1" name="Google Shape;601;g2f32cd3d7f4_0_124"/>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59" l="0" r="0" t="-469"/>
              </a:stretch>
            </a:blipFill>
            <a:ln>
              <a:noFill/>
            </a:ln>
          </p:spPr>
        </p:sp>
      </p:grpSp>
      <p:sp>
        <p:nvSpPr>
          <p:cNvPr id="602" name="Google Shape;602;g2f32cd3d7f4_0_124"/>
          <p:cNvSpPr txBox="1"/>
          <p:nvPr/>
        </p:nvSpPr>
        <p:spPr>
          <a:xfrm>
            <a:off x="13184361" y="9604563"/>
            <a:ext cx="4687200" cy="3846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IT22257086 | Randiw E. Y</a:t>
            </a:r>
            <a:endParaRPr/>
          </a:p>
        </p:txBody>
      </p:sp>
      <p:sp>
        <p:nvSpPr>
          <p:cNvPr id="603" name="Google Shape;603;g2f32cd3d7f4_0_124"/>
          <p:cNvSpPr txBox="1"/>
          <p:nvPr/>
        </p:nvSpPr>
        <p:spPr>
          <a:xfrm>
            <a:off x="1003990" y="3277113"/>
            <a:ext cx="14211300" cy="2539800"/>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Performance Testing</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System Availability Monitoring</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Scalability Testing</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Data Accuracy Checks</a:t>
            </a:r>
            <a:endParaRPr sz="3000">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25"/>
          <p:cNvSpPr txBox="1"/>
          <p:nvPr/>
        </p:nvSpPr>
        <p:spPr>
          <a:xfrm>
            <a:off x="8102690" y="1009650"/>
            <a:ext cx="9156610" cy="929640"/>
          </a:xfrm>
          <a:prstGeom prst="rect">
            <a:avLst/>
          </a:prstGeom>
          <a:noFill/>
          <a:ln>
            <a:noFill/>
          </a:ln>
        </p:spPr>
        <p:txBody>
          <a:bodyPr anchorCtr="0" anchor="t" bIns="0" lIns="0" spcFirstLastPara="1" rIns="0" wrap="square" tIns="0">
            <a:spAutoFit/>
          </a:bodyPr>
          <a:lstStyle/>
          <a:p>
            <a:pPr indent="0" lvl="0" marL="0" marR="0" rtl="0" algn="r">
              <a:lnSpc>
                <a:spcPct val="113002"/>
              </a:lnSpc>
              <a:spcBef>
                <a:spcPts val="0"/>
              </a:spcBef>
              <a:spcAft>
                <a:spcPts val="0"/>
              </a:spcAft>
              <a:buNone/>
            </a:pPr>
            <a:r>
              <a:rPr b="1" lang="en-US" sz="5999">
                <a:solidFill>
                  <a:srgbClr val="000000"/>
                </a:solidFill>
                <a:latin typeface="Poppins"/>
                <a:ea typeface="Poppins"/>
                <a:cs typeface="Poppins"/>
                <a:sym typeface="Poppins"/>
              </a:rPr>
              <a:t>Payment Management</a:t>
            </a:r>
            <a:endParaRPr/>
          </a:p>
        </p:txBody>
      </p:sp>
      <p:grpSp>
        <p:nvGrpSpPr>
          <p:cNvPr id="609" name="Google Shape;609;p25"/>
          <p:cNvGrpSpPr/>
          <p:nvPr/>
        </p:nvGrpSpPr>
        <p:grpSpPr>
          <a:xfrm>
            <a:off x="14214681" y="3987195"/>
            <a:ext cx="2972804" cy="2972804"/>
            <a:chOff x="14214681" y="3987195"/>
            <a:chExt cx="2972804" cy="2972804"/>
          </a:xfrm>
        </p:grpSpPr>
        <p:grpSp>
          <p:nvGrpSpPr>
            <p:cNvPr id="610" name="Google Shape;610;p25"/>
            <p:cNvGrpSpPr/>
            <p:nvPr/>
          </p:nvGrpSpPr>
          <p:grpSpPr>
            <a:xfrm>
              <a:off x="14214681" y="3987195"/>
              <a:ext cx="2972804" cy="2972804"/>
              <a:chOff x="0" y="0"/>
              <a:chExt cx="812800" cy="812800"/>
            </a:xfrm>
          </p:grpSpPr>
          <p:sp>
            <p:nvSpPr>
              <p:cNvPr id="611" name="Google Shape;611;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10477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3" name="Google Shape;613;p25"/>
            <p:cNvSpPr/>
            <p:nvPr/>
          </p:nvSpPr>
          <p:spPr>
            <a:xfrm>
              <a:off x="14470918" y="4243437"/>
              <a:ext cx="2460331" cy="2460321"/>
            </a:xfrm>
            <a:custGeom>
              <a:rect b="b" l="l" r="r" t="t"/>
              <a:pathLst>
                <a:path extrusionOk="0"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rotWithShape="1">
              <a:blip r:embed="rId3">
                <a:alphaModFix/>
              </a:blip>
              <a:stretch>
                <a:fillRect b="0" l="0" r="0" t="0"/>
              </a:stretch>
            </a:blip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25"/>
          <p:cNvSpPr txBox="1"/>
          <p:nvPr/>
        </p:nvSpPr>
        <p:spPr>
          <a:xfrm>
            <a:off x="7772401" y="7314451"/>
            <a:ext cx="9486900" cy="602794"/>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Name: </a:t>
            </a:r>
            <a:r>
              <a:rPr lang="en-US" sz="4199">
                <a:solidFill>
                  <a:srgbClr val="000000"/>
                </a:solidFill>
                <a:latin typeface="Poppins"/>
                <a:ea typeface="Poppins"/>
                <a:cs typeface="Poppins"/>
                <a:sym typeface="Poppins"/>
              </a:rPr>
              <a:t>Jayodhya J. D. H</a:t>
            </a:r>
            <a:endParaRPr/>
          </a:p>
        </p:txBody>
      </p:sp>
      <p:sp>
        <p:nvSpPr>
          <p:cNvPr id="615" name="Google Shape;615;p25"/>
          <p:cNvSpPr txBox="1"/>
          <p:nvPr/>
        </p:nvSpPr>
        <p:spPr>
          <a:xfrm>
            <a:off x="10939361" y="8113789"/>
            <a:ext cx="6319939" cy="646938"/>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Student ID:</a:t>
            </a:r>
            <a:r>
              <a:rPr lang="en-US" sz="4199">
                <a:solidFill>
                  <a:srgbClr val="000000"/>
                </a:solidFill>
                <a:latin typeface="Poppins"/>
                <a:ea typeface="Poppins"/>
                <a:cs typeface="Poppins"/>
                <a:sym typeface="Poppins"/>
              </a:rPr>
              <a:t> IT22293480</a:t>
            </a:r>
            <a:endParaRPr/>
          </a:p>
        </p:txBody>
      </p:sp>
      <p:grpSp>
        <p:nvGrpSpPr>
          <p:cNvPr id="616" name="Google Shape;616;p25"/>
          <p:cNvGrpSpPr/>
          <p:nvPr/>
        </p:nvGrpSpPr>
        <p:grpSpPr>
          <a:xfrm>
            <a:off x="3031809" y="-952499"/>
            <a:ext cx="5081176" cy="11712420"/>
            <a:chOff x="1" y="1"/>
            <a:chExt cx="6774902" cy="15616560"/>
          </a:xfrm>
        </p:grpSpPr>
        <p:sp>
          <p:nvSpPr>
            <p:cNvPr id="617" name="Google Shape;617;p25"/>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618" name="Google Shape;618;p25"/>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619" name="Google Shape;619;p25"/>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sp>
        <p:nvSpPr>
          <p:cNvPr id="620" name="Google Shape;620;p25"/>
          <p:cNvSpPr/>
          <p:nvPr/>
        </p:nvSpPr>
        <p:spPr>
          <a:xfrm>
            <a:off x="-215787" y="1790700"/>
            <a:ext cx="6400800" cy="6400800"/>
          </a:xfrm>
          <a:prstGeom prst="flowChartConnector">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21" name="Google Shape;621;p25"/>
          <p:cNvGrpSpPr/>
          <p:nvPr/>
        </p:nvGrpSpPr>
        <p:grpSpPr>
          <a:xfrm>
            <a:off x="-33338" y="9312650"/>
            <a:ext cx="18354675" cy="974350"/>
            <a:chOff x="0" y="0"/>
            <a:chExt cx="24472900" cy="1299133"/>
          </a:xfrm>
        </p:grpSpPr>
        <p:grpSp>
          <p:nvGrpSpPr>
            <p:cNvPr id="622" name="Google Shape;622;p25"/>
            <p:cNvGrpSpPr/>
            <p:nvPr/>
          </p:nvGrpSpPr>
          <p:grpSpPr>
            <a:xfrm>
              <a:off x="0" y="0"/>
              <a:ext cx="24472900" cy="1299133"/>
              <a:chOff x="0" y="0"/>
              <a:chExt cx="4834153" cy="256619"/>
            </a:xfrm>
          </p:grpSpPr>
          <p:sp>
            <p:nvSpPr>
              <p:cNvPr id="623" name="Google Shape;623;p25"/>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624" name="Google Shape;624;p25"/>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5" name="Google Shape;625;p25"/>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8">
                <a:alphaModFix/>
              </a:blip>
              <a:stretch>
                <a:fillRect b="-467" l="0" r="0" t="-467"/>
              </a:stretch>
            </a:blipFill>
            <a:ln>
              <a:noFill/>
            </a:ln>
          </p:spPr>
        </p:sp>
        <p:sp>
          <p:nvSpPr>
            <p:cNvPr id="626" name="Google Shape;626;p25"/>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pSp>
        <p:nvGrpSpPr>
          <p:cNvPr id="95" name="Google Shape;95;p3"/>
          <p:cNvGrpSpPr/>
          <p:nvPr/>
        </p:nvGrpSpPr>
        <p:grpSpPr>
          <a:xfrm>
            <a:off x="13818155" y="-1002870"/>
            <a:ext cx="5081176" cy="11712420"/>
            <a:chOff x="1" y="1"/>
            <a:chExt cx="6774902" cy="15616560"/>
          </a:xfrm>
        </p:grpSpPr>
        <p:sp>
          <p:nvSpPr>
            <p:cNvPr id="96" name="Google Shape;96;p3"/>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97" name="Google Shape;97;p3"/>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98" name="Google Shape;98;p3"/>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99" name="Google Shape;99;p3"/>
          <p:cNvSpPr txBox="1"/>
          <p:nvPr/>
        </p:nvSpPr>
        <p:spPr>
          <a:xfrm>
            <a:off x="1028700" y="1009650"/>
            <a:ext cx="14211300" cy="795089"/>
          </a:xfrm>
          <a:prstGeom prst="rect">
            <a:avLst/>
          </a:prstGeom>
          <a:noFill/>
          <a:ln>
            <a:noFill/>
          </a:ln>
        </p:spPr>
        <p:txBody>
          <a:bodyPr anchorCtr="0" anchor="t" bIns="0" lIns="0" spcFirstLastPara="1" rIns="0" wrap="square" tIns="0">
            <a:spAutoFit/>
          </a:bodyPr>
          <a:lstStyle/>
          <a:p>
            <a:pPr indent="0" lvl="0" marL="0" marR="0" rtl="0" algn="l">
              <a:lnSpc>
                <a:spcPct val="113002"/>
              </a:lnSpc>
              <a:spcBef>
                <a:spcPts val="0"/>
              </a:spcBef>
              <a:spcAft>
                <a:spcPts val="0"/>
              </a:spcAft>
              <a:buNone/>
            </a:pPr>
            <a:r>
              <a:rPr b="1" lang="en-US" sz="5499">
                <a:solidFill>
                  <a:srgbClr val="000000"/>
                </a:solidFill>
                <a:latin typeface="Poppins"/>
                <a:ea typeface="Poppins"/>
                <a:cs typeface="Poppins"/>
                <a:sym typeface="Poppins"/>
              </a:rPr>
              <a:t>Problem and Motivation</a:t>
            </a:r>
            <a:endParaRPr/>
          </a:p>
        </p:txBody>
      </p:sp>
      <p:grpSp>
        <p:nvGrpSpPr>
          <p:cNvPr id="100" name="Google Shape;100;p3"/>
          <p:cNvGrpSpPr/>
          <p:nvPr/>
        </p:nvGrpSpPr>
        <p:grpSpPr>
          <a:xfrm>
            <a:off x="-33338" y="9312650"/>
            <a:ext cx="18354675" cy="974350"/>
            <a:chOff x="0" y="0"/>
            <a:chExt cx="24472900" cy="1299133"/>
          </a:xfrm>
        </p:grpSpPr>
        <p:grpSp>
          <p:nvGrpSpPr>
            <p:cNvPr id="101" name="Google Shape;101;p3"/>
            <p:cNvGrpSpPr/>
            <p:nvPr/>
          </p:nvGrpSpPr>
          <p:grpSpPr>
            <a:xfrm>
              <a:off x="0" y="0"/>
              <a:ext cx="24472900" cy="1299133"/>
              <a:chOff x="0" y="0"/>
              <a:chExt cx="4834153" cy="256619"/>
            </a:xfrm>
          </p:grpSpPr>
          <p:sp>
            <p:nvSpPr>
              <p:cNvPr id="102" name="Google Shape;102;p3"/>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103" name="Google Shape;103;p3"/>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 name="Google Shape;104;p3"/>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105" name="Google Shape;105;p3"/>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
        <p:nvSpPr>
          <p:cNvPr id="106" name="Google Shape;106;p3"/>
          <p:cNvSpPr txBox="1"/>
          <p:nvPr/>
        </p:nvSpPr>
        <p:spPr>
          <a:xfrm>
            <a:off x="1028700" y="2471229"/>
            <a:ext cx="14211300" cy="3232500"/>
          </a:xfrm>
          <a:prstGeom prst="rect">
            <a:avLst/>
          </a:prstGeom>
          <a:noFill/>
          <a:ln>
            <a:noFill/>
          </a:ln>
        </p:spPr>
        <p:txBody>
          <a:bodyPr anchorCtr="0" anchor="t" bIns="0" lIns="0" spcFirstLastPara="1" rIns="0" wrap="square" tIns="0">
            <a:spAutoFit/>
          </a:bodyPr>
          <a:lstStyle/>
          <a:p>
            <a:pPr indent="-457200" lvl="0" marL="457200" marR="0" rtl="0" algn="just">
              <a:lnSpc>
                <a:spcPct val="150000"/>
              </a:lnSpc>
              <a:spcBef>
                <a:spcPts val="0"/>
              </a:spcBef>
              <a:spcAft>
                <a:spcPts val="0"/>
              </a:spcAft>
              <a:buClr>
                <a:schemeClr val="dk1"/>
              </a:buClr>
              <a:buSzPts val="3000"/>
              <a:buFont typeface="Arial"/>
              <a:buChar char="•"/>
            </a:pPr>
            <a:r>
              <a:rPr lang="en-US" sz="3000">
                <a:solidFill>
                  <a:schemeClr val="dk1"/>
                </a:solidFill>
                <a:latin typeface="Poppins"/>
                <a:ea typeface="Poppins"/>
                <a:cs typeface="Poppins"/>
                <a:sym typeface="Poppins"/>
              </a:rPr>
              <a:t>Current</a:t>
            </a:r>
            <a:r>
              <a:rPr lang="en-US" sz="3000">
                <a:solidFill>
                  <a:schemeClr val="dk1"/>
                </a:solidFill>
                <a:latin typeface="Poppins"/>
                <a:ea typeface="Poppins"/>
                <a:cs typeface="Poppins"/>
                <a:sym typeface="Poppins"/>
              </a:rPr>
              <a:t> security service management approaches often face inefficiencies in recruitment, employee management, client interactions, and resource allocation.</a:t>
            </a:r>
            <a:endParaRPr sz="3000">
              <a:solidFill>
                <a:schemeClr val="dk1"/>
              </a:solidFill>
              <a:latin typeface="Poppins"/>
              <a:ea typeface="Poppins"/>
              <a:cs typeface="Poppins"/>
              <a:sym typeface="Poppins"/>
            </a:endParaRPr>
          </a:p>
          <a:p>
            <a:pPr indent="-457200" lvl="0" marL="457200" marR="0" rtl="0" algn="just">
              <a:lnSpc>
                <a:spcPct val="150000"/>
              </a:lnSpc>
              <a:spcBef>
                <a:spcPts val="0"/>
              </a:spcBef>
              <a:spcAft>
                <a:spcPts val="0"/>
              </a:spcAft>
              <a:buClr>
                <a:schemeClr val="dk1"/>
              </a:buClr>
              <a:buSzPts val="3000"/>
              <a:buFont typeface="Arial"/>
              <a:buChar char="•"/>
            </a:pPr>
            <a:r>
              <a:rPr lang="en-US" sz="3000">
                <a:solidFill>
                  <a:schemeClr val="dk1"/>
                </a:solidFill>
                <a:latin typeface="Poppins"/>
                <a:ea typeface="Poppins"/>
                <a:cs typeface="Poppins"/>
                <a:sym typeface="Poppins"/>
              </a:rPr>
              <a:t>These problem can cause delays and make operations less efficient.</a:t>
            </a:r>
            <a:endParaRPr/>
          </a:p>
          <a:p>
            <a:pPr indent="0" lvl="0" marL="0" marR="0" rtl="0" algn="just">
              <a:lnSpc>
                <a:spcPct val="150000"/>
              </a:lnSpc>
              <a:spcBef>
                <a:spcPts val="0"/>
              </a:spcBef>
              <a:spcAft>
                <a:spcPts val="0"/>
              </a:spcAft>
              <a:buNone/>
            </a:pPr>
            <a:r>
              <a:t/>
            </a:r>
            <a:endParaRPr sz="3000">
              <a:solidFill>
                <a:schemeClr val="dk1"/>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26"/>
          <p:cNvGrpSpPr/>
          <p:nvPr/>
        </p:nvGrpSpPr>
        <p:grpSpPr>
          <a:xfrm>
            <a:off x="12987369" y="-712767"/>
            <a:ext cx="5081176" cy="11712420"/>
            <a:chOff x="1" y="1"/>
            <a:chExt cx="6774902" cy="15616560"/>
          </a:xfrm>
        </p:grpSpPr>
        <p:sp>
          <p:nvSpPr>
            <p:cNvPr id="632" name="Google Shape;632;p26"/>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633" name="Google Shape;633;p26"/>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634" name="Google Shape;634;p26"/>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635" name="Google Shape;635;p26"/>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Payment Management</a:t>
            </a:r>
            <a:endParaRPr/>
          </a:p>
        </p:txBody>
      </p:sp>
      <p:sp>
        <p:nvSpPr>
          <p:cNvPr id="636" name="Google Shape;636;p26"/>
          <p:cNvSpPr txBox="1"/>
          <p:nvPr/>
        </p:nvSpPr>
        <p:spPr>
          <a:xfrm>
            <a:off x="1003989" y="2436046"/>
            <a:ext cx="14047027"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Functional Requirements</a:t>
            </a:r>
            <a:endParaRPr/>
          </a:p>
        </p:txBody>
      </p:sp>
      <p:grpSp>
        <p:nvGrpSpPr>
          <p:cNvPr id="637" name="Google Shape;637;p26"/>
          <p:cNvGrpSpPr/>
          <p:nvPr/>
        </p:nvGrpSpPr>
        <p:grpSpPr>
          <a:xfrm>
            <a:off x="-66675" y="9312650"/>
            <a:ext cx="18354675" cy="974350"/>
            <a:chOff x="0" y="0"/>
            <a:chExt cx="24472900" cy="1299133"/>
          </a:xfrm>
        </p:grpSpPr>
        <p:grpSp>
          <p:nvGrpSpPr>
            <p:cNvPr id="638" name="Google Shape;638;p26"/>
            <p:cNvGrpSpPr/>
            <p:nvPr/>
          </p:nvGrpSpPr>
          <p:grpSpPr>
            <a:xfrm>
              <a:off x="0" y="0"/>
              <a:ext cx="24472900" cy="1299133"/>
              <a:chOff x="0" y="0"/>
              <a:chExt cx="4834153" cy="256619"/>
            </a:xfrm>
          </p:grpSpPr>
          <p:sp>
            <p:nvSpPr>
              <p:cNvPr id="639" name="Google Shape;639;p26"/>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640" name="Google Shape;640;p26"/>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1" name="Google Shape;641;p26"/>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642" name="Google Shape;642;p26"/>
            <p:cNvSpPr txBox="1"/>
            <p:nvPr/>
          </p:nvSpPr>
          <p:spPr>
            <a:xfrm>
              <a:off x="17231989" y="392391"/>
              <a:ext cx="6685650"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IT22293480 | Jayodhya J. D. H</a:t>
              </a:r>
              <a:endParaRPr/>
            </a:p>
          </p:txBody>
        </p:sp>
      </p:grpSp>
      <p:sp>
        <p:nvSpPr>
          <p:cNvPr id="643" name="Google Shape;643;p26"/>
          <p:cNvSpPr txBox="1"/>
          <p:nvPr/>
        </p:nvSpPr>
        <p:spPr>
          <a:xfrm>
            <a:off x="1983450" y="3596700"/>
            <a:ext cx="10613100" cy="4588800"/>
          </a:xfrm>
          <a:prstGeom prst="rect">
            <a:avLst/>
          </a:prstGeom>
          <a:noFill/>
          <a:ln>
            <a:noFill/>
          </a:ln>
        </p:spPr>
        <p:txBody>
          <a:bodyPr anchorCtr="0" anchor="t" bIns="91425" lIns="91425" spcFirstLastPara="1" rIns="91425" wrap="square" tIns="91425">
            <a:noAutofit/>
          </a:bodyPr>
          <a:lstStyle/>
          <a:p>
            <a:pPr indent="-431800" lvl="0" marL="457200" rtl="0" algn="l">
              <a:lnSpc>
                <a:spcPct val="150000"/>
              </a:lnSpc>
              <a:spcBef>
                <a:spcPts val="0"/>
              </a:spcBef>
              <a:spcAft>
                <a:spcPts val="0"/>
              </a:spcAft>
              <a:buClr>
                <a:schemeClr val="dk2"/>
              </a:buClr>
              <a:buSzPts val="3200"/>
              <a:buFont typeface="Poppins"/>
              <a:buChar char="●"/>
            </a:pPr>
            <a:r>
              <a:rPr lang="en-US" sz="3200">
                <a:solidFill>
                  <a:schemeClr val="dk2"/>
                </a:solidFill>
                <a:latin typeface="Poppins"/>
                <a:ea typeface="Poppins"/>
                <a:cs typeface="Poppins"/>
                <a:sym typeface="Poppins"/>
              </a:rPr>
              <a:t>Invoice Generation</a:t>
            </a:r>
            <a:endParaRPr sz="3200">
              <a:solidFill>
                <a:schemeClr val="dk2"/>
              </a:solidFill>
              <a:latin typeface="Poppins"/>
              <a:ea typeface="Poppins"/>
              <a:cs typeface="Poppins"/>
              <a:sym typeface="Poppins"/>
            </a:endParaRPr>
          </a:p>
          <a:p>
            <a:pPr indent="-431800" lvl="0" marL="457200" rtl="0" algn="l">
              <a:lnSpc>
                <a:spcPct val="150000"/>
              </a:lnSpc>
              <a:spcBef>
                <a:spcPts val="0"/>
              </a:spcBef>
              <a:spcAft>
                <a:spcPts val="0"/>
              </a:spcAft>
              <a:buClr>
                <a:schemeClr val="dk2"/>
              </a:buClr>
              <a:buSzPts val="3200"/>
              <a:buFont typeface="Poppins"/>
              <a:buChar char="●"/>
            </a:pPr>
            <a:r>
              <a:rPr lang="en-US" sz="3200">
                <a:solidFill>
                  <a:schemeClr val="dk2"/>
                </a:solidFill>
                <a:latin typeface="Poppins"/>
                <a:ea typeface="Poppins"/>
                <a:cs typeface="Poppins"/>
                <a:sym typeface="Poppins"/>
              </a:rPr>
              <a:t>Payment Status Checking</a:t>
            </a:r>
            <a:endParaRPr sz="3200">
              <a:solidFill>
                <a:schemeClr val="dk2"/>
              </a:solidFill>
              <a:latin typeface="Poppins"/>
              <a:ea typeface="Poppins"/>
              <a:cs typeface="Poppins"/>
              <a:sym typeface="Poppins"/>
            </a:endParaRPr>
          </a:p>
          <a:p>
            <a:pPr indent="-431800" lvl="0" marL="457200" rtl="0" algn="l">
              <a:lnSpc>
                <a:spcPct val="150000"/>
              </a:lnSpc>
              <a:spcBef>
                <a:spcPts val="0"/>
              </a:spcBef>
              <a:spcAft>
                <a:spcPts val="0"/>
              </a:spcAft>
              <a:buClr>
                <a:schemeClr val="dk2"/>
              </a:buClr>
              <a:buSzPts val="3200"/>
              <a:buFont typeface="Poppins"/>
              <a:buChar char="●"/>
            </a:pPr>
            <a:r>
              <a:rPr lang="en-US" sz="3200">
                <a:solidFill>
                  <a:schemeClr val="dk2"/>
                </a:solidFill>
                <a:latin typeface="Poppins"/>
                <a:ea typeface="Poppins"/>
                <a:cs typeface="Poppins"/>
                <a:sym typeface="Poppins"/>
              </a:rPr>
              <a:t>Payment Confirmation</a:t>
            </a:r>
            <a:endParaRPr sz="3200">
              <a:solidFill>
                <a:schemeClr val="dk2"/>
              </a:solidFill>
              <a:latin typeface="Poppins"/>
              <a:ea typeface="Poppins"/>
              <a:cs typeface="Poppins"/>
              <a:sym typeface="Poppins"/>
            </a:endParaRPr>
          </a:p>
          <a:p>
            <a:pPr indent="-431800" lvl="0" marL="457200" rtl="0" algn="l">
              <a:lnSpc>
                <a:spcPct val="150000"/>
              </a:lnSpc>
              <a:spcBef>
                <a:spcPts val="0"/>
              </a:spcBef>
              <a:spcAft>
                <a:spcPts val="0"/>
              </a:spcAft>
              <a:buClr>
                <a:schemeClr val="dk2"/>
              </a:buClr>
              <a:buSzPts val="3200"/>
              <a:buFont typeface="Poppins"/>
              <a:buChar char="●"/>
            </a:pPr>
            <a:r>
              <a:rPr lang="en-US" sz="3200">
                <a:solidFill>
                  <a:schemeClr val="dk2"/>
                </a:solidFill>
                <a:latin typeface="Poppins"/>
                <a:ea typeface="Poppins"/>
                <a:cs typeface="Poppins"/>
                <a:sym typeface="Poppins"/>
              </a:rPr>
              <a:t>Financial Report Generation</a:t>
            </a:r>
            <a:endParaRPr sz="3200">
              <a:solidFill>
                <a:schemeClr val="dk2"/>
              </a:solidFill>
              <a:latin typeface="Poppins"/>
              <a:ea typeface="Poppins"/>
              <a:cs typeface="Poppins"/>
              <a:sym typeface="Poppins"/>
            </a:endParaRPr>
          </a:p>
          <a:p>
            <a:pPr indent="0" lvl="0" marL="0" rtl="0" algn="l">
              <a:spcBef>
                <a:spcPts val="0"/>
              </a:spcBef>
              <a:spcAft>
                <a:spcPts val="0"/>
              </a:spcAft>
              <a:buNone/>
            </a:pPr>
            <a:r>
              <a:t/>
            </a:r>
            <a:endParaRPr sz="3200">
              <a:solidFill>
                <a:schemeClr val="dk2"/>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grpSp>
        <p:nvGrpSpPr>
          <p:cNvPr id="648" name="Google Shape;648;p27"/>
          <p:cNvGrpSpPr/>
          <p:nvPr/>
        </p:nvGrpSpPr>
        <p:grpSpPr>
          <a:xfrm>
            <a:off x="12987369" y="-716878"/>
            <a:ext cx="5083320" cy="11718657"/>
            <a:chOff x="1" y="-5480"/>
            <a:chExt cx="6777760" cy="15624876"/>
          </a:xfrm>
        </p:grpSpPr>
        <p:sp>
          <p:nvSpPr>
            <p:cNvPr id="649" name="Google Shape;649;p27"/>
            <p:cNvSpPr/>
            <p:nvPr/>
          </p:nvSpPr>
          <p:spPr>
            <a:xfrm rot="-232275">
              <a:off x="428043" y="147862"/>
              <a:ext cx="4976678" cy="12848144"/>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650" name="Google Shape;650;p27"/>
            <p:cNvSpPr/>
            <p:nvPr/>
          </p:nvSpPr>
          <p:spPr>
            <a:xfrm rot="154594">
              <a:off x="3840893" y="1153447"/>
              <a:ext cx="2803360" cy="6002760"/>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651" name="Google Shape;651;p27"/>
            <p:cNvSpPr/>
            <p:nvPr/>
          </p:nvSpPr>
          <p:spPr>
            <a:xfrm rot="111687">
              <a:off x="164328" y="8401350"/>
              <a:ext cx="3967188" cy="7155502"/>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652" name="Google Shape;652;p27"/>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Payment Management</a:t>
            </a:r>
            <a:endParaRPr/>
          </a:p>
        </p:txBody>
      </p:sp>
      <p:grpSp>
        <p:nvGrpSpPr>
          <p:cNvPr id="653" name="Google Shape;653;p27"/>
          <p:cNvGrpSpPr/>
          <p:nvPr/>
        </p:nvGrpSpPr>
        <p:grpSpPr>
          <a:xfrm>
            <a:off x="-66675" y="9312650"/>
            <a:ext cx="18354675" cy="974350"/>
            <a:chOff x="0" y="0"/>
            <a:chExt cx="24472900" cy="1299133"/>
          </a:xfrm>
        </p:grpSpPr>
        <p:grpSp>
          <p:nvGrpSpPr>
            <p:cNvPr id="654" name="Google Shape;654;p27"/>
            <p:cNvGrpSpPr/>
            <p:nvPr/>
          </p:nvGrpSpPr>
          <p:grpSpPr>
            <a:xfrm>
              <a:off x="0" y="0"/>
              <a:ext cx="24472900" cy="1299133"/>
              <a:chOff x="0" y="0"/>
              <a:chExt cx="4834153" cy="256619"/>
            </a:xfrm>
          </p:grpSpPr>
          <p:sp>
            <p:nvSpPr>
              <p:cNvPr id="655" name="Google Shape;655;p27"/>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656" name="Google Shape;656;p27"/>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7" name="Google Shape;657;p27"/>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658" name="Google Shape;658;p27"/>
            <p:cNvSpPr txBox="1"/>
            <p:nvPr/>
          </p:nvSpPr>
          <p:spPr>
            <a:xfrm>
              <a:off x="17231989" y="392391"/>
              <a:ext cx="6685650"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IT22293480 | Jayodhya J. D. H</a:t>
              </a:r>
              <a:endParaRPr/>
            </a:p>
          </p:txBody>
        </p:sp>
      </p:grpSp>
      <p:sp>
        <p:nvSpPr>
          <p:cNvPr id="659" name="Google Shape;659;p27"/>
          <p:cNvSpPr txBox="1"/>
          <p:nvPr/>
        </p:nvSpPr>
        <p:spPr>
          <a:xfrm>
            <a:off x="1003990" y="2436046"/>
            <a:ext cx="13550210"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Process Overview</a:t>
            </a:r>
            <a:endParaRPr/>
          </a:p>
        </p:txBody>
      </p:sp>
      <p:pic>
        <p:nvPicPr>
          <p:cNvPr id="660" name="Google Shape;660;p27"/>
          <p:cNvPicPr preferRelativeResize="0"/>
          <p:nvPr/>
        </p:nvPicPr>
        <p:blipFill>
          <a:blip r:embed="rId7">
            <a:alphaModFix/>
          </a:blip>
          <a:stretch>
            <a:fillRect/>
          </a:stretch>
        </p:blipFill>
        <p:spPr>
          <a:xfrm>
            <a:off x="2427750" y="3195988"/>
            <a:ext cx="2035650" cy="2023450"/>
          </a:xfrm>
          <a:prstGeom prst="rect">
            <a:avLst/>
          </a:prstGeom>
          <a:noFill/>
          <a:ln>
            <a:noFill/>
          </a:ln>
        </p:spPr>
      </p:pic>
      <p:sp>
        <p:nvSpPr>
          <p:cNvPr id="661" name="Google Shape;661;p27"/>
          <p:cNvSpPr txBox="1"/>
          <p:nvPr/>
        </p:nvSpPr>
        <p:spPr>
          <a:xfrm>
            <a:off x="1613600" y="5359375"/>
            <a:ext cx="38310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000">
                <a:solidFill>
                  <a:srgbClr val="BF9000"/>
                </a:solidFill>
              </a:rPr>
              <a:t>Payment manager</a:t>
            </a:r>
            <a:endParaRPr b="1" i="1" sz="3000">
              <a:solidFill>
                <a:srgbClr val="BF9000"/>
              </a:solidFill>
            </a:endParaRPr>
          </a:p>
        </p:txBody>
      </p:sp>
      <p:sp>
        <p:nvSpPr>
          <p:cNvPr id="662" name="Google Shape;662;p27"/>
          <p:cNvSpPr txBox="1"/>
          <p:nvPr/>
        </p:nvSpPr>
        <p:spPr>
          <a:xfrm>
            <a:off x="982700" y="6076500"/>
            <a:ext cx="6374100" cy="3012900"/>
          </a:xfrm>
          <a:prstGeom prst="rect">
            <a:avLst/>
          </a:prstGeom>
          <a:noFill/>
          <a:ln>
            <a:noFill/>
          </a:ln>
        </p:spPr>
        <p:txBody>
          <a:bodyPr anchorCtr="0" anchor="t" bIns="91425" lIns="91425" spcFirstLastPara="1" rIns="91425" wrap="square" tIns="91425">
            <a:noAutofit/>
          </a:bodyPr>
          <a:lstStyle/>
          <a:p>
            <a:pPr indent="-419100" lvl="0" marL="457200" rtl="0" algn="l">
              <a:lnSpc>
                <a:spcPct val="150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Invoice Generation</a:t>
            </a:r>
            <a:endParaRPr sz="3000">
              <a:solidFill>
                <a:schemeClr val="dk2"/>
              </a:solidFill>
              <a:latin typeface="Poppins"/>
              <a:ea typeface="Poppins"/>
              <a:cs typeface="Poppins"/>
              <a:sym typeface="Poppins"/>
            </a:endParaRPr>
          </a:p>
          <a:p>
            <a:pPr indent="-419100" lvl="0" marL="457200" rtl="0" algn="l">
              <a:lnSpc>
                <a:spcPct val="150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Payment Status Checking </a:t>
            </a:r>
            <a:endParaRPr sz="3000">
              <a:solidFill>
                <a:schemeClr val="dk2"/>
              </a:solidFill>
              <a:latin typeface="Poppins"/>
              <a:ea typeface="Poppins"/>
              <a:cs typeface="Poppins"/>
              <a:sym typeface="Poppins"/>
            </a:endParaRPr>
          </a:p>
          <a:p>
            <a:pPr indent="-419100" lvl="0" marL="457200" rtl="0" algn="l">
              <a:lnSpc>
                <a:spcPct val="150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Payment Confirmation</a:t>
            </a:r>
            <a:endParaRPr sz="3000">
              <a:solidFill>
                <a:schemeClr val="dk2"/>
              </a:solidFill>
              <a:latin typeface="Poppins"/>
              <a:ea typeface="Poppins"/>
              <a:cs typeface="Poppins"/>
              <a:sym typeface="Poppins"/>
            </a:endParaRPr>
          </a:p>
          <a:p>
            <a:pPr indent="-419100" lvl="0" marL="457200" rtl="0" algn="l">
              <a:lnSpc>
                <a:spcPct val="150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Financial Report Generation</a:t>
            </a:r>
            <a:endParaRPr sz="3000">
              <a:solidFill>
                <a:schemeClr val="dk2"/>
              </a:solidFill>
              <a:latin typeface="Poppins"/>
              <a:ea typeface="Poppins"/>
              <a:cs typeface="Poppins"/>
              <a:sym typeface="Poppins"/>
            </a:endParaRPr>
          </a:p>
        </p:txBody>
      </p:sp>
      <p:sp>
        <p:nvSpPr>
          <p:cNvPr id="663" name="Google Shape;663;p27"/>
          <p:cNvSpPr txBox="1"/>
          <p:nvPr/>
        </p:nvSpPr>
        <p:spPr>
          <a:xfrm>
            <a:off x="6637600" y="3195950"/>
            <a:ext cx="3588600" cy="20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dk2"/>
              </a:solidFill>
            </a:endParaRPr>
          </a:p>
        </p:txBody>
      </p:sp>
      <p:pic>
        <p:nvPicPr>
          <p:cNvPr id="664" name="Google Shape;664;p27"/>
          <p:cNvPicPr preferRelativeResize="0"/>
          <p:nvPr/>
        </p:nvPicPr>
        <p:blipFill>
          <a:blip r:embed="rId8">
            <a:alphaModFix/>
          </a:blip>
          <a:stretch>
            <a:fillRect/>
          </a:stretch>
        </p:blipFill>
        <p:spPr>
          <a:xfrm>
            <a:off x="6985875" y="3195975"/>
            <a:ext cx="3319975" cy="2023450"/>
          </a:xfrm>
          <a:prstGeom prst="rect">
            <a:avLst/>
          </a:prstGeom>
          <a:noFill/>
          <a:ln>
            <a:noFill/>
          </a:ln>
        </p:spPr>
      </p:pic>
      <p:sp>
        <p:nvSpPr>
          <p:cNvPr id="665" name="Google Shape;665;p27"/>
          <p:cNvSpPr txBox="1"/>
          <p:nvPr/>
        </p:nvSpPr>
        <p:spPr>
          <a:xfrm>
            <a:off x="6295425" y="5310900"/>
            <a:ext cx="4844100" cy="577200"/>
          </a:xfrm>
          <a:prstGeom prst="rect">
            <a:avLst/>
          </a:prstGeom>
          <a:noFill/>
          <a:ln>
            <a:noFill/>
          </a:ln>
        </p:spPr>
        <p:txBody>
          <a:bodyPr anchorCtr="0" anchor="t" bIns="91425" lIns="91425" spcFirstLastPara="1" rIns="91425" wrap="square" tIns="91425">
            <a:noAutofit/>
          </a:bodyPr>
          <a:lstStyle/>
          <a:p>
            <a:pPr indent="0" lvl="0" marL="0" rtl="0" algn="ctr">
              <a:lnSpc>
                <a:spcPct val="113002"/>
              </a:lnSpc>
              <a:spcBef>
                <a:spcPts val="0"/>
              </a:spcBef>
              <a:spcAft>
                <a:spcPts val="0"/>
              </a:spcAft>
              <a:buClr>
                <a:schemeClr val="dk1"/>
              </a:buClr>
              <a:buFont typeface="Arial"/>
              <a:buNone/>
            </a:pPr>
            <a:r>
              <a:rPr b="1" i="1" lang="en-US" sz="3000">
                <a:solidFill>
                  <a:srgbClr val="38761D"/>
                </a:solidFill>
                <a:latin typeface="Poppins"/>
                <a:ea typeface="Poppins"/>
                <a:cs typeface="Poppins"/>
                <a:sym typeface="Poppins"/>
              </a:rPr>
              <a:t>Booking Manager</a:t>
            </a:r>
            <a:endParaRPr b="1" i="1" sz="3000">
              <a:solidFill>
                <a:srgbClr val="38761D"/>
              </a:solidFill>
            </a:endParaRPr>
          </a:p>
        </p:txBody>
      </p:sp>
      <p:sp>
        <p:nvSpPr>
          <p:cNvPr id="666" name="Google Shape;666;p27"/>
          <p:cNvSpPr txBox="1"/>
          <p:nvPr/>
        </p:nvSpPr>
        <p:spPr>
          <a:xfrm>
            <a:off x="7062600" y="5979525"/>
            <a:ext cx="3320100" cy="9744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payment verification </a:t>
            </a:r>
            <a:endParaRPr sz="3000">
              <a:solidFill>
                <a:schemeClr val="dk2"/>
              </a:solidFill>
              <a:latin typeface="Poppins"/>
              <a:ea typeface="Poppins"/>
              <a:cs typeface="Poppins"/>
              <a:sym typeface="Poppins"/>
            </a:endParaRPr>
          </a:p>
        </p:txBody>
      </p:sp>
      <p:sp>
        <p:nvSpPr>
          <p:cNvPr id="667" name="Google Shape;667;p27"/>
          <p:cNvSpPr txBox="1"/>
          <p:nvPr/>
        </p:nvSpPr>
        <p:spPr>
          <a:xfrm>
            <a:off x="11139550" y="3195950"/>
            <a:ext cx="3958200" cy="20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dk2"/>
              </a:solidFill>
            </a:endParaRPr>
          </a:p>
        </p:txBody>
      </p:sp>
      <p:sp>
        <p:nvSpPr>
          <p:cNvPr id="668" name="Google Shape;668;p27"/>
          <p:cNvSpPr txBox="1"/>
          <p:nvPr/>
        </p:nvSpPr>
        <p:spPr>
          <a:xfrm>
            <a:off x="10943800" y="3183975"/>
            <a:ext cx="3414300" cy="20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dk2"/>
              </a:solidFill>
            </a:endParaRPr>
          </a:p>
        </p:txBody>
      </p:sp>
      <p:pic>
        <p:nvPicPr>
          <p:cNvPr id="669" name="Google Shape;669;p27"/>
          <p:cNvPicPr preferRelativeResize="0"/>
          <p:nvPr/>
        </p:nvPicPr>
        <p:blipFill>
          <a:blip r:embed="rId9">
            <a:alphaModFix/>
          </a:blip>
          <a:stretch>
            <a:fillRect/>
          </a:stretch>
        </p:blipFill>
        <p:spPr>
          <a:xfrm>
            <a:off x="12066325" y="3115400"/>
            <a:ext cx="2184651" cy="2184651"/>
          </a:xfrm>
          <a:prstGeom prst="rect">
            <a:avLst/>
          </a:prstGeom>
          <a:noFill/>
          <a:ln>
            <a:noFill/>
          </a:ln>
        </p:spPr>
      </p:pic>
      <p:sp>
        <p:nvSpPr>
          <p:cNvPr id="670" name="Google Shape;670;p27"/>
          <p:cNvSpPr txBox="1"/>
          <p:nvPr/>
        </p:nvSpPr>
        <p:spPr>
          <a:xfrm>
            <a:off x="11792000" y="5554550"/>
            <a:ext cx="3131700" cy="4251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t/>
            </a:r>
            <a:endParaRPr sz="3600">
              <a:solidFill>
                <a:schemeClr val="dk2"/>
              </a:solidFill>
            </a:endParaRPr>
          </a:p>
        </p:txBody>
      </p:sp>
      <p:sp>
        <p:nvSpPr>
          <p:cNvPr id="671" name="Google Shape;671;p27"/>
          <p:cNvSpPr txBox="1"/>
          <p:nvPr/>
        </p:nvSpPr>
        <p:spPr>
          <a:xfrm>
            <a:off x="11792000" y="5554550"/>
            <a:ext cx="3131700" cy="4251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t/>
            </a:r>
            <a:endParaRPr sz="3600">
              <a:solidFill>
                <a:schemeClr val="dk2"/>
              </a:solidFill>
            </a:endParaRPr>
          </a:p>
        </p:txBody>
      </p:sp>
      <p:sp>
        <p:nvSpPr>
          <p:cNvPr id="672" name="Google Shape;672;p27"/>
          <p:cNvSpPr txBox="1"/>
          <p:nvPr/>
        </p:nvSpPr>
        <p:spPr>
          <a:xfrm>
            <a:off x="11987600" y="5402325"/>
            <a:ext cx="2740500" cy="57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i="1" lang="en-US" sz="3000">
                <a:solidFill>
                  <a:srgbClr val="134F5C"/>
                </a:solidFill>
              </a:rPr>
              <a:t>Client</a:t>
            </a:r>
            <a:endParaRPr b="1" i="1" sz="3000">
              <a:solidFill>
                <a:srgbClr val="134F5C"/>
              </a:solidFill>
            </a:endParaRPr>
          </a:p>
        </p:txBody>
      </p:sp>
      <p:sp>
        <p:nvSpPr>
          <p:cNvPr id="673" name="Google Shape;673;p27"/>
          <p:cNvSpPr txBox="1"/>
          <p:nvPr/>
        </p:nvSpPr>
        <p:spPr>
          <a:xfrm>
            <a:off x="11519150" y="6076625"/>
            <a:ext cx="4473900" cy="974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Make a payment </a:t>
            </a:r>
            <a:endParaRPr sz="3000">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pSp>
        <p:nvGrpSpPr>
          <p:cNvPr id="678" name="Google Shape;678;p28"/>
          <p:cNvGrpSpPr/>
          <p:nvPr/>
        </p:nvGrpSpPr>
        <p:grpSpPr>
          <a:xfrm>
            <a:off x="12987369" y="-712767"/>
            <a:ext cx="5081176" cy="11712420"/>
            <a:chOff x="1" y="1"/>
            <a:chExt cx="6774902" cy="15616560"/>
          </a:xfrm>
        </p:grpSpPr>
        <p:sp>
          <p:nvSpPr>
            <p:cNvPr id="679" name="Google Shape;679;p28"/>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680" name="Google Shape;680;p28"/>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681" name="Google Shape;681;p28"/>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682" name="Google Shape;682;p28"/>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Payment Management</a:t>
            </a:r>
            <a:endParaRPr/>
          </a:p>
        </p:txBody>
      </p:sp>
      <p:sp>
        <p:nvSpPr>
          <p:cNvPr id="683" name="Google Shape;683;p28"/>
          <p:cNvSpPr txBox="1"/>
          <p:nvPr/>
        </p:nvSpPr>
        <p:spPr>
          <a:xfrm>
            <a:off x="1026525" y="2379275"/>
            <a:ext cx="135276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Non-Functional Requirements</a:t>
            </a:r>
            <a:endParaRPr/>
          </a:p>
        </p:txBody>
      </p:sp>
      <p:grpSp>
        <p:nvGrpSpPr>
          <p:cNvPr id="684" name="Google Shape;684;p28"/>
          <p:cNvGrpSpPr/>
          <p:nvPr/>
        </p:nvGrpSpPr>
        <p:grpSpPr>
          <a:xfrm>
            <a:off x="-66675" y="9312650"/>
            <a:ext cx="18354675" cy="974350"/>
            <a:chOff x="0" y="0"/>
            <a:chExt cx="24472900" cy="1299133"/>
          </a:xfrm>
        </p:grpSpPr>
        <p:grpSp>
          <p:nvGrpSpPr>
            <p:cNvPr id="685" name="Google Shape;685;p28"/>
            <p:cNvGrpSpPr/>
            <p:nvPr/>
          </p:nvGrpSpPr>
          <p:grpSpPr>
            <a:xfrm>
              <a:off x="0" y="0"/>
              <a:ext cx="24472900" cy="1299133"/>
              <a:chOff x="0" y="0"/>
              <a:chExt cx="4834153" cy="256619"/>
            </a:xfrm>
          </p:grpSpPr>
          <p:sp>
            <p:nvSpPr>
              <p:cNvPr id="686" name="Google Shape;686;p28"/>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687" name="Google Shape;687;p28"/>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8" name="Google Shape;688;p28"/>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689" name="Google Shape;689;p28"/>
            <p:cNvSpPr txBox="1"/>
            <p:nvPr/>
          </p:nvSpPr>
          <p:spPr>
            <a:xfrm>
              <a:off x="17231989" y="392391"/>
              <a:ext cx="6685650"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IT22293480 | Jayodhya J. D. H</a:t>
              </a:r>
              <a:endParaRPr/>
            </a:p>
          </p:txBody>
        </p:sp>
      </p:grpSp>
      <p:sp>
        <p:nvSpPr>
          <p:cNvPr id="690" name="Google Shape;690;p28"/>
          <p:cNvSpPr txBox="1"/>
          <p:nvPr/>
        </p:nvSpPr>
        <p:spPr>
          <a:xfrm>
            <a:off x="1113525" y="3429000"/>
            <a:ext cx="13915200" cy="22395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Performance</a:t>
            </a:r>
            <a:endParaRPr sz="3000">
              <a:solidFill>
                <a:schemeClr val="dk2"/>
              </a:solidFill>
              <a:latin typeface="Poppins"/>
              <a:ea typeface="Poppins"/>
              <a:cs typeface="Poppins"/>
              <a:sym typeface="Poppins"/>
            </a:endParaRPr>
          </a:p>
          <a:p>
            <a:pPr indent="-419100" lvl="0" marL="457200" rtl="0" algn="l">
              <a:lnSpc>
                <a:spcPct val="115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Usability</a:t>
            </a:r>
            <a:endParaRPr sz="3000">
              <a:solidFill>
                <a:schemeClr val="dk2"/>
              </a:solidFill>
              <a:latin typeface="Poppins"/>
              <a:ea typeface="Poppins"/>
              <a:cs typeface="Poppins"/>
              <a:sym typeface="Poppins"/>
            </a:endParaRPr>
          </a:p>
          <a:p>
            <a:pPr indent="-419100" lvl="0" marL="457200" rtl="0" algn="l">
              <a:lnSpc>
                <a:spcPct val="115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Reliability</a:t>
            </a:r>
            <a:endParaRPr sz="3000">
              <a:solidFill>
                <a:schemeClr val="dk2"/>
              </a:solidFill>
              <a:latin typeface="Poppins"/>
              <a:ea typeface="Poppins"/>
              <a:cs typeface="Poppins"/>
              <a:sym typeface="Poppins"/>
            </a:endParaRPr>
          </a:p>
          <a:p>
            <a:pPr indent="-419100" lvl="0" marL="457200" rtl="0" algn="l">
              <a:lnSpc>
                <a:spcPct val="115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Scalability</a:t>
            </a:r>
            <a:endParaRPr sz="3000">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grpSp>
        <p:nvGrpSpPr>
          <p:cNvPr id="695" name="Google Shape;695;g2f32cd3d7f4_0_139"/>
          <p:cNvGrpSpPr/>
          <p:nvPr/>
        </p:nvGrpSpPr>
        <p:grpSpPr>
          <a:xfrm>
            <a:off x="12987369" y="-716878"/>
            <a:ext cx="5083320" cy="11718657"/>
            <a:chOff x="1" y="-5480"/>
            <a:chExt cx="6777760" cy="15624876"/>
          </a:xfrm>
        </p:grpSpPr>
        <p:sp>
          <p:nvSpPr>
            <p:cNvPr id="696" name="Google Shape;696;g2f32cd3d7f4_0_139"/>
            <p:cNvSpPr/>
            <p:nvPr/>
          </p:nvSpPr>
          <p:spPr>
            <a:xfrm rot="-232275">
              <a:off x="428043" y="147862"/>
              <a:ext cx="4976678" cy="12848144"/>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697" name="Google Shape;697;g2f32cd3d7f4_0_139"/>
            <p:cNvSpPr/>
            <p:nvPr/>
          </p:nvSpPr>
          <p:spPr>
            <a:xfrm rot="154594">
              <a:off x="3840893" y="1153447"/>
              <a:ext cx="2803360" cy="6002760"/>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698" name="Google Shape;698;g2f32cd3d7f4_0_139"/>
            <p:cNvSpPr/>
            <p:nvPr/>
          </p:nvSpPr>
          <p:spPr>
            <a:xfrm rot="111687">
              <a:off x="164328" y="8401350"/>
              <a:ext cx="3967188" cy="7155502"/>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699" name="Google Shape;699;g2f32cd3d7f4_0_139"/>
          <p:cNvSpPr txBox="1"/>
          <p:nvPr/>
        </p:nvSpPr>
        <p:spPr>
          <a:xfrm>
            <a:off x="3954867" y="1019175"/>
            <a:ext cx="10378200" cy="7695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Payment Management</a:t>
            </a:r>
            <a:endParaRPr/>
          </a:p>
        </p:txBody>
      </p:sp>
      <p:sp>
        <p:nvSpPr>
          <p:cNvPr id="700" name="Google Shape;700;g2f32cd3d7f4_0_139"/>
          <p:cNvSpPr txBox="1"/>
          <p:nvPr/>
        </p:nvSpPr>
        <p:spPr>
          <a:xfrm>
            <a:off x="1216600" y="2181875"/>
            <a:ext cx="134244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latin typeface="Poppins"/>
                <a:ea typeface="Poppins"/>
                <a:cs typeface="Poppins"/>
                <a:sym typeface="Poppins"/>
              </a:rPr>
              <a:t>Evaluation Methods</a:t>
            </a:r>
            <a:endParaRPr/>
          </a:p>
        </p:txBody>
      </p:sp>
      <p:grpSp>
        <p:nvGrpSpPr>
          <p:cNvPr id="701" name="Google Shape;701;g2f32cd3d7f4_0_139"/>
          <p:cNvGrpSpPr/>
          <p:nvPr/>
        </p:nvGrpSpPr>
        <p:grpSpPr>
          <a:xfrm>
            <a:off x="-66675" y="9312650"/>
            <a:ext cx="18354853" cy="974350"/>
            <a:chOff x="0" y="0"/>
            <a:chExt cx="24473138" cy="1299134"/>
          </a:xfrm>
        </p:grpSpPr>
        <p:grpSp>
          <p:nvGrpSpPr>
            <p:cNvPr id="702" name="Google Shape;702;g2f32cd3d7f4_0_139"/>
            <p:cNvGrpSpPr/>
            <p:nvPr/>
          </p:nvGrpSpPr>
          <p:grpSpPr>
            <a:xfrm>
              <a:off x="0" y="0"/>
              <a:ext cx="24473138" cy="1299134"/>
              <a:chOff x="0" y="0"/>
              <a:chExt cx="4834200" cy="256619"/>
            </a:xfrm>
          </p:grpSpPr>
          <p:sp>
            <p:nvSpPr>
              <p:cNvPr id="703" name="Google Shape;703;g2f32cd3d7f4_0_139"/>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704" name="Google Shape;704;g2f32cd3d7f4_0_139"/>
              <p:cNvSpPr txBox="1"/>
              <p:nvPr/>
            </p:nvSpPr>
            <p:spPr>
              <a:xfrm>
                <a:off x="0" y="0"/>
                <a:ext cx="4834200" cy="2565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5" name="Google Shape;705;g2f32cd3d7f4_0_139"/>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59" l="0" r="0" t="-469"/>
              </a:stretch>
            </a:blipFill>
            <a:ln>
              <a:noFill/>
            </a:ln>
          </p:spPr>
        </p:sp>
        <p:sp>
          <p:nvSpPr>
            <p:cNvPr id="706" name="Google Shape;706;g2f32cd3d7f4_0_139"/>
            <p:cNvSpPr txBox="1"/>
            <p:nvPr/>
          </p:nvSpPr>
          <p:spPr>
            <a:xfrm>
              <a:off x="17231989" y="392391"/>
              <a:ext cx="6685500" cy="513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IT22293480 | Jayodhya J. D. H</a:t>
              </a:r>
              <a:endParaRPr/>
            </a:p>
          </p:txBody>
        </p:sp>
      </p:grpSp>
      <p:sp>
        <p:nvSpPr>
          <p:cNvPr id="707" name="Google Shape;707;g2f32cd3d7f4_0_139"/>
          <p:cNvSpPr txBox="1"/>
          <p:nvPr/>
        </p:nvSpPr>
        <p:spPr>
          <a:xfrm>
            <a:off x="1343475" y="3662425"/>
            <a:ext cx="13424400" cy="60183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Performance Testing</a:t>
            </a:r>
            <a:endParaRPr sz="3000">
              <a:solidFill>
                <a:schemeClr val="dk2"/>
              </a:solidFill>
              <a:latin typeface="Poppins"/>
              <a:ea typeface="Poppins"/>
              <a:cs typeface="Poppins"/>
              <a:sym typeface="Poppins"/>
            </a:endParaRPr>
          </a:p>
          <a:p>
            <a:pPr indent="-419100" lvl="0" marL="457200" rtl="0" algn="l">
              <a:lnSpc>
                <a:spcPct val="115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Usability Testing</a:t>
            </a:r>
            <a:endParaRPr sz="3000">
              <a:solidFill>
                <a:schemeClr val="dk2"/>
              </a:solidFill>
              <a:latin typeface="Poppins"/>
              <a:ea typeface="Poppins"/>
              <a:cs typeface="Poppins"/>
              <a:sym typeface="Poppins"/>
            </a:endParaRPr>
          </a:p>
          <a:p>
            <a:pPr indent="-419100" lvl="0" marL="457200" rtl="0" algn="l">
              <a:lnSpc>
                <a:spcPct val="115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Accuracy Verification</a:t>
            </a:r>
            <a:endParaRPr sz="3000">
              <a:solidFill>
                <a:schemeClr val="dk2"/>
              </a:solidFill>
              <a:latin typeface="Poppins"/>
              <a:ea typeface="Poppins"/>
              <a:cs typeface="Poppins"/>
              <a:sym typeface="Poppins"/>
            </a:endParaRPr>
          </a:p>
          <a:p>
            <a:pPr indent="-419100" lvl="0" marL="457200" rtl="0" algn="l">
              <a:lnSpc>
                <a:spcPct val="115000"/>
              </a:lnSpc>
              <a:spcBef>
                <a:spcPts val="0"/>
              </a:spcBef>
              <a:spcAft>
                <a:spcPts val="0"/>
              </a:spcAft>
              <a:buClr>
                <a:schemeClr val="dk2"/>
              </a:buClr>
              <a:buSzPts val="3000"/>
              <a:buFont typeface="Poppins"/>
              <a:buChar char="●"/>
            </a:pPr>
            <a:r>
              <a:rPr lang="en-US" sz="3000">
                <a:solidFill>
                  <a:schemeClr val="dk2"/>
                </a:solidFill>
                <a:latin typeface="Poppins"/>
                <a:ea typeface="Poppins"/>
                <a:cs typeface="Poppins"/>
                <a:sym typeface="Poppins"/>
              </a:rPr>
              <a:t>Security Assessment</a:t>
            </a:r>
            <a:endParaRPr sz="3000">
              <a:solidFill>
                <a:schemeClr val="dk2"/>
              </a:solidFill>
              <a:latin typeface="Poppins"/>
              <a:ea typeface="Poppins"/>
              <a:cs typeface="Poppins"/>
              <a:sym typeface="Poppins"/>
            </a:endParaRPr>
          </a:p>
          <a:p>
            <a:pPr indent="-396875" lvl="1" marL="914400" rtl="0" algn="l">
              <a:lnSpc>
                <a:spcPct val="115000"/>
              </a:lnSpc>
              <a:spcBef>
                <a:spcPts val="0"/>
              </a:spcBef>
              <a:spcAft>
                <a:spcPts val="0"/>
              </a:spcAft>
              <a:buClr>
                <a:schemeClr val="dk2"/>
              </a:buClr>
              <a:buSzPts val="2650"/>
              <a:buChar char="○"/>
            </a:pPr>
            <a:r>
              <a:t/>
            </a:r>
            <a:endParaRPr sz="2650">
              <a:solidFill>
                <a:schemeClr val="dk2"/>
              </a:solidFill>
            </a:endParaRPr>
          </a:p>
          <a:p>
            <a:pPr indent="0" lvl="0" marL="0" rtl="0" algn="l">
              <a:lnSpc>
                <a:spcPct val="115000"/>
              </a:lnSpc>
              <a:spcBef>
                <a:spcPts val="0"/>
              </a:spcBef>
              <a:spcAft>
                <a:spcPts val="0"/>
              </a:spcAft>
              <a:buNone/>
            </a:pPr>
            <a:r>
              <a:t/>
            </a:r>
            <a:endParaRPr b="1" sz="2650">
              <a:solidFill>
                <a:schemeClr val="dk2"/>
              </a:solidFill>
            </a:endParaRPr>
          </a:p>
          <a:p>
            <a:pPr indent="0" lvl="0" marL="457200" rtl="0" algn="l">
              <a:lnSpc>
                <a:spcPct val="115000"/>
              </a:lnSpc>
              <a:spcBef>
                <a:spcPts val="0"/>
              </a:spcBef>
              <a:spcAft>
                <a:spcPts val="0"/>
              </a:spcAft>
              <a:buNone/>
            </a:pPr>
            <a:r>
              <a:t/>
            </a:r>
            <a:endParaRPr sz="265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29"/>
          <p:cNvSpPr txBox="1"/>
          <p:nvPr/>
        </p:nvSpPr>
        <p:spPr>
          <a:xfrm>
            <a:off x="8102690" y="1009650"/>
            <a:ext cx="9156610" cy="929640"/>
          </a:xfrm>
          <a:prstGeom prst="rect">
            <a:avLst/>
          </a:prstGeom>
          <a:noFill/>
          <a:ln>
            <a:noFill/>
          </a:ln>
        </p:spPr>
        <p:txBody>
          <a:bodyPr anchorCtr="0" anchor="t" bIns="0" lIns="0" spcFirstLastPara="1" rIns="0" wrap="square" tIns="0">
            <a:spAutoFit/>
          </a:bodyPr>
          <a:lstStyle/>
          <a:p>
            <a:pPr indent="0" lvl="0" marL="0" marR="0" rtl="0" algn="r">
              <a:lnSpc>
                <a:spcPct val="113002"/>
              </a:lnSpc>
              <a:spcBef>
                <a:spcPts val="0"/>
              </a:spcBef>
              <a:spcAft>
                <a:spcPts val="0"/>
              </a:spcAft>
              <a:buNone/>
            </a:pPr>
            <a:r>
              <a:rPr b="1" lang="en-US" sz="5999">
                <a:solidFill>
                  <a:srgbClr val="000000"/>
                </a:solidFill>
                <a:latin typeface="Poppins"/>
                <a:ea typeface="Poppins"/>
                <a:cs typeface="Poppins"/>
                <a:sym typeface="Poppins"/>
              </a:rPr>
              <a:t>Operation Management</a:t>
            </a:r>
            <a:endParaRPr/>
          </a:p>
        </p:txBody>
      </p:sp>
      <p:grpSp>
        <p:nvGrpSpPr>
          <p:cNvPr id="713" name="Google Shape;713;p29"/>
          <p:cNvGrpSpPr/>
          <p:nvPr/>
        </p:nvGrpSpPr>
        <p:grpSpPr>
          <a:xfrm>
            <a:off x="14214681" y="3987195"/>
            <a:ext cx="2972804" cy="2972804"/>
            <a:chOff x="14214681" y="3987195"/>
            <a:chExt cx="2972804" cy="2972804"/>
          </a:xfrm>
        </p:grpSpPr>
        <p:grpSp>
          <p:nvGrpSpPr>
            <p:cNvPr id="714" name="Google Shape;714;p29"/>
            <p:cNvGrpSpPr/>
            <p:nvPr/>
          </p:nvGrpSpPr>
          <p:grpSpPr>
            <a:xfrm>
              <a:off x="14214681" y="3987195"/>
              <a:ext cx="2972804" cy="2972804"/>
              <a:chOff x="0" y="0"/>
              <a:chExt cx="812800" cy="812800"/>
            </a:xfrm>
          </p:grpSpPr>
          <p:sp>
            <p:nvSpPr>
              <p:cNvPr id="715" name="Google Shape;715;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10477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7" name="Google Shape;717;p29"/>
            <p:cNvSpPr/>
            <p:nvPr/>
          </p:nvSpPr>
          <p:spPr>
            <a:xfrm flipH="1">
              <a:off x="14470918" y="4243437"/>
              <a:ext cx="2460331" cy="2460321"/>
            </a:xfrm>
            <a:custGeom>
              <a:rect b="b" l="l" r="r" t="t"/>
              <a:pathLst>
                <a:path extrusionOk="0"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rotWithShape="1">
              <a:blip r:embed="rId3">
                <a:alphaModFix/>
              </a:blip>
              <a:stretch>
                <a:fillRect b="0" l="0" r="0" t="0"/>
              </a:stretch>
            </a:blip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29"/>
          <p:cNvSpPr txBox="1"/>
          <p:nvPr/>
        </p:nvSpPr>
        <p:spPr>
          <a:xfrm>
            <a:off x="7086601" y="7314451"/>
            <a:ext cx="10172700" cy="602794"/>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Name: </a:t>
            </a:r>
            <a:r>
              <a:rPr lang="en-US" sz="4199">
                <a:solidFill>
                  <a:srgbClr val="000000"/>
                </a:solidFill>
                <a:latin typeface="Poppins"/>
                <a:ea typeface="Poppins"/>
                <a:cs typeface="Poppins"/>
                <a:sym typeface="Poppins"/>
              </a:rPr>
              <a:t>Medawatte W. W. M. T. N. B</a:t>
            </a:r>
            <a:endParaRPr/>
          </a:p>
        </p:txBody>
      </p:sp>
      <p:sp>
        <p:nvSpPr>
          <p:cNvPr id="719" name="Google Shape;719;p29"/>
          <p:cNvSpPr txBox="1"/>
          <p:nvPr/>
        </p:nvSpPr>
        <p:spPr>
          <a:xfrm>
            <a:off x="10939361" y="8113789"/>
            <a:ext cx="6319939" cy="646938"/>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Student ID:</a:t>
            </a:r>
            <a:r>
              <a:rPr lang="en-US" sz="4199">
                <a:solidFill>
                  <a:srgbClr val="000000"/>
                </a:solidFill>
                <a:latin typeface="Poppins"/>
                <a:ea typeface="Poppins"/>
                <a:cs typeface="Poppins"/>
                <a:sym typeface="Poppins"/>
              </a:rPr>
              <a:t> IT22127082</a:t>
            </a:r>
            <a:endParaRPr/>
          </a:p>
        </p:txBody>
      </p:sp>
      <p:grpSp>
        <p:nvGrpSpPr>
          <p:cNvPr id="720" name="Google Shape;720;p29"/>
          <p:cNvGrpSpPr/>
          <p:nvPr/>
        </p:nvGrpSpPr>
        <p:grpSpPr>
          <a:xfrm>
            <a:off x="3031809" y="-952499"/>
            <a:ext cx="5081176" cy="11712420"/>
            <a:chOff x="1" y="1"/>
            <a:chExt cx="6774902" cy="15616560"/>
          </a:xfrm>
        </p:grpSpPr>
        <p:sp>
          <p:nvSpPr>
            <p:cNvPr id="721" name="Google Shape;721;p29"/>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722" name="Google Shape;722;p29"/>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723" name="Google Shape;723;p29"/>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sp>
        <p:nvSpPr>
          <p:cNvPr id="724" name="Google Shape;724;p29"/>
          <p:cNvSpPr/>
          <p:nvPr/>
        </p:nvSpPr>
        <p:spPr>
          <a:xfrm>
            <a:off x="-533400" y="1790700"/>
            <a:ext cx="6400800" cy="6400800"/>
          </a:xfrm>
          <a:prstGeom prst="flowChartConnector">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25" name="Google Shape;725;p29"/>
          <p:cNvGrpSpPr/>
          <p:nvPr/>
        </p:nvGrpSpPr>
        <p:grpSpPr>
          <a:xfrm>
            <a:off x="-33338" y="9312650"/>
            <a:ext cx="18354675" cy="974350"/>
            <a:chOff x="0" y="0"/>
            <a:chExt cx="24472900" cy="1299133"/>
          </a:xfrm>
        </p:grpSpPr>
        <p:grpSp>
          <p:nvGrpSpPr>
            <p:cNvPr id="726" name="Google Shape;726;p29"/>
            <p:cNvGrpSpPr/>
            <p:nvPr/>
          </p:nvGrpSpPr>
          <p:grpSpPr>
            <a:xfrm>
              <a:off x="0" y="0"/>
              <a:ext cx="24472900" cy="1299133"/>
              <a:chOff x="0" y="0"/>
              <a:chExt cx="4834153" cy="256619"/>
            </a:xfrm>
          </p:grpSpPr>
          <p:sp>
            <p:nvSpPr>
              <p:cNvPr id="727" name="Google Shape;727;p29"/>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728" name="Google Shape;728;p29"/>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9" name="Google Shape;729;p29"/>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8">
                <a:alphaModFix/>
              </a:blip>
              <a:stretch>
                <a:fillRect b="-467" l="0" r="0" t="-467"/>
              </a:stretch>
            </a:blipFill>
            <a:ln>
              <a:noFill/>
            </a:ln>
          </p:spPr>
        </p:sp>
        <p:sp>
          <p:nvSpPr>
            <p:cNvPr id="730" name="Google Shape;730;p29"/>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grpSp>
        <p:nvGrpSpPr>
          <p:cNvPr id="735" name="Google Shape;735;p30"/>
          <p:cNvGrpSpPr/>
          <p:nvPr/>
        </p:nvGrpSpPr>
        <p:grpSpPr>
          <a:xfrm>
            <a:off x="12987369" y="-712767"/>
            <a:ext cx="5081176" cy="11712420"/>
            <a:chOff x="1" y="1"/>
            <a:chExt cx="6774902" cy="15616560"/>
          </a:xfrm>
        </p:grpSpPr>
        <p:sp>
          <p:nvSpPr>
            <p:cNvPr id="736" name="Google Shape;736;p30"/>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737" name="Google Shape;737;p30"/>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738" name="Google Shape;738;p30"/>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739" name="Google Shape;739;p30"/>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Operation Management</a:t>
            </a:r>
            <a:endParaRPr/>
          </a:p>
        </p:txBody>
      </p:sp>
      <p:sp>
        <p:nvSpPr>
          <p:cNvPr id="740" name="Google Shape;740;p30"/>
          <p:cNvSpPr txBox="1"/>
          <p:nvPr/>
        </p:nvSpPr>
        <p:spPr>
          <a:xfrm>
            <a:off x="1003990" y="2436046"/>
            <a:ext cx="12788210"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Functional Requirements</a:t>
            </a:r>
            <a:endParaRPr/>
          </a:p>
        </p:txBody>
      </p:sp>
      <p:grpSp>
        <p:nvGrpSpPr>
          <p:cNvPr id="741" name="Google Shape;741;p30"/>
          <p:cNvGrpSpPr/>
          <p:nvPr/>
        </p:nvGrpSpPr>
        <p:grpSpPr>
          <a:xfrm>
            <a:off x="-66675" y="9312650"/>
            <a:ext cx="18354675" cy="974350"/>
            <a:chOff x="0" y="0"/>
            <a:chExt cx="24472900" cy="1299133"/>
          </a:xfrm>
        </p:grpSpPr>
        <p:grpSp>
          <p:nvGrpSpPr>
            <p:cNvPr id="742" name="Google Shape;742;p30"/>
            <p:cNvGrpSpPr/>
            <p:nvPr/>
          </p:nvGrpSpPr>
          <p:grpSpPr>
            <a:xfrm>
              <a:off x="0" y="0"/>
              <a:ext cx="24472900" cy="1299133"/>
              <a:chOff x="0" y="0"/>
              <a:chExt cx="4834153" cy="256619"/>
            </a:xfrm>
          </p:grpSpPr>
          <p:sp>
            <p:nvSpPr>
              <p:cNvPr id="743" name="Google Shape;743;p30"/>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744" name="Google Shape;744;p30"/>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5" name="Google Shape;745;p30"/>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746" name="Google Shape;746;p30"/>
            <p:cNvSpPr txBox="1"/>
            <p:nvPr/>
          </p:nvSpPr>
          <p:spPr>
            <a:xfrm>
              <a:off x="15265245" y="392391"/>
              <a:ext cx="8652394"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IT22127082 | Medawatte W. W. M. T. N. B</a:t>
              </a:r>
              <a:endParaRPr/>
            </a:p>
          </p:txBody>
        </p:sp>
      </p:grpSp>
      <p:sp>
        <p:nvSpPr>
          <p:cNvPr id="747" name="Google Shape;747;p30"/>
          <p:cNvSpPr txBox="1"/>
          <p:nvPr/>
        </p:nvSpPr>
        <p:spPr>
          <a:xfrm>
            <a:off x="1003990" y="3277113"/>
            <a:ext cx="14211300" cy="2539800"/>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Clr>
                <a:srgbClr val="000000"/>
              </a:buClr>
              <a:buSzPts val="3000"/>
              <a:buFont typeface="Arial"/>
              <a:buChar char="•"/>
            </a:pPr>
            <a:r>
              <a:rPr lang="en-US" sz="3000">
                <a:latin typeface="Poppins"/>
                <a:ea typeface="Poppins"/>
                <a:cs typeface="Poppins"/>
                <a:sym typeface="Poppins"/>
              </a:rPr>
              <a:t>Service Scheduling and </a:t>
            </a:r>
            <a:r>
              <a:rPr lang="en-US" sz="3000">
                <a:latin typeface="Poppins"/>
                <a:ea typeface="Poppins"/>
                <a:cs typeface="Poppins"/>
                <a:sym typeface="Poppins"/>
              </a:rPr>
              <a:t>Coordination</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Service Tracking and Reporting</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Incident Management</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Resource Management</a:t>
            </a:r>
            <a:endParaRPr sz="3000">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grpSp>
        <p:nvGrpSpPr>
          <p:cNvPr id="752" name="Google Shape;752;p31"/>
          <p:cNvGrpSpPr/>
          <p:nvPr/>
        </p:nvGrpSpPr>
        <p:grpSpPr>
          <a:xfrm>
            <a:off x="12987369" y="-712767"/>
            <a:ext cx="5081176" cy="11712420"/>
            <a:chOff x="1" y="1"/>
            <a:chExt cx="6774902" cy="15616560"/>
          </a:xfrm>
        </p:grpSpPr>
        <p:sp>
          <p:nvSpPr>
            <p:cNvPr id="753" name="Google Shape;753;p31"/>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754" name="Google Shape;754;p31"/>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755" name="Google Shape;755;p31"/>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756" name="Google Shape;756;p31"/>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Operation Management</a:t>
            </a:r>
            <a:endParaRPr/>
          </a:p>
        </p:txBody>
      </p:sp>
      <p:grpSp>
        <p:nvGrpSpPr>
          <p:cNvPr id="757" name="Google Shape;757;p31"/>
          <p:cNvGrpSpPr/>
          <p:nvPr/>
        </p:nvGrpSpPr>
        <p:grpSpPr>
          <a:xfrm>
            <a:off x="-66675" y="9312650"/>
            <a:ext cx="18354675" cy="974350"/>
            <a:chOff x="0" y="0"/>
            <a:chExt cx="24472900" cy="1299133"/>
          </a:xfrm>
        </p:grpSpPr>
        <p:grpSp>
          <p:nvGrpSpPr>
            <p:cNvPr id="758" name="Google Shape;758;p31"/>
            <p:cNvGrpSpPr/>
            <p:nvPr/>
          </p:nvGrpSpPr>
          <p:grpSpPr>
            <a:xfrm>
              <a:off x="0" y="0"/>
              <a:ext cx="24472900" cy="1299133"/>
              <a:chOff x="0" y="0"/>
              <a:chExt cx="4834153" cy="256619"/>
            </a:xfrm>
          </p:grpSpPr>
          <p:sp>
            <p:nvSpPr>
              <p:cNvPr id="759" name="Google Shape;759;p31"/>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760" name="Google Shape;760;p31"/>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1" name="Google Shape;761;p31"/>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762" name="Google Shape;762;p31"/>
            <p:cNvSpPr txBox="1"/>
            <p:nvPr/>
          </p:nvSpPr>
          <p:spPr>
            <a:xfrm>
              <a:off x="15265245" y="392391"/>
              <a:ext cx="8652394"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IT22127082 | Medawatte W. W. M. T. N. B</a:t>
              </a:r>
              <a:endParaRPr/>
            </a:p>
          </p:txBody>
        </p:sp>
      </p:grpSp>
      <p:sp>
        <p:nvSpPr>
          <p:cNvPr id="763" name="Google Shape;763;p31"/>
          <p:cNvSpPr txBox="1"/>
          <p:nvPr/>
        </p:nvSpPr>
        <p:spPr>
          <a:xfrm>
            <a:off x="1678540" y="2469771"/>
            <a:ext cx="130167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Process Overview</a:t>
            </a:r>
            <a:endParaRPr/>
          </a:p>
        </p:txBody>
      </p:sp>
      <p:sp>
        <p:nvSpPr>
          <p:cNvPr id="764" name="Google Shape;764;p31"/>
          <p:cNvSpPr txBox="1"/>
          <p:nvPr/>
        </p:nvSpPr>
        <p:spPr>
          <a:xfrm>
            <a:off x="807000" y="2933950"/>
            <a:ext cx="15781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chemeClr val="dk1"/>
              </a:solidFill>
              <a:latin typeface="Poppins"/>
              <a:ea typeface="Poppins"/>
              <a:cs typeface="Poppins"/>
              <a:sym typeface="Poppins"/>
            </a:endParaRPr>
          </a:p>
          <a:p>
            <a:pPr indent="-419100" lvl="0" marL="457200" rtl="0" algn="l">
              <a:spcBef>
                <a:spcPts val="0"/>
              </a:spcBef>
              <a:spcAft>
                <a:spcPts val="0"/>
              </a:spcAft>
              <a:buClr>
                <a:schemeClr val="dk1"/>
              </a:buClr>
              <a:buSzPts val="3000"/>
              <a:buFont typeface="Poppins"/>
              <a:buChar char="●"/>
            </a:pPr>
            <a:r>
              <a:rPr lang="en-US" sz="3000">
                <a:solidFill>
                  <a:schemeClr val="dk1"/>
                </a:solidFill>
                <a:latin typeface="Poppins"/>
                <a:ea typeface="Poppins"/>
                <a:cs typeface="Poppins"/>
                <a:sym typeface="Poppins"/>
              </a:rPr>
              <a:t>Check security officers status</a:t>
            </a:r>
            <a:endParaRPr sz="3000">
              <a:solidFill>
                <a:schemeClr val="dk1"/>
              </a:solidFill>
              <a:latin typeface="Poppins"/>
              <a:ea typeface="Poppins"/>
              <a:cs typeface="Poppins"/>
              <a:sym typeface="Poppins"/>
            </a:endParaRPr>
          </a:p>
          <a:p>
            <a:pPr indent="-419100" lvl="0" marL="457200" rtl="0" algn="l">
              <a:spcBef>
                <a:spcPts val="0"/>
              </a:spcBef>
              <a:spcAft>
                <a:spcPts val="0"/>
              </a:spcAft>
              <a:buClr>
                <a:schemeClr val="dk1"/>
              </a:buClr>
              <a:buSzPts val="3000"/>
              <a:buFont typeface="Poppins"/>
              <a:buChar char="●"/>
            </a:pPr>
            <a:r>
              <a:rPr lang="en-US" sz="3000">
                <a:solidFill>
                  <a:schemeClr val="dk1"/>
                </a:solidFill>
                <a:latin typeface="Poppins"/>
                <a:ea typeface="Poppins"/>
                <a:cs typeface="Poppins"/>
                <a:sym typeface="Poppins"/>
              </a:rPr>
              <a:t>Manage deployment</a:t>
            </a:r>
            <a:endParaRPr sz="3000">
              <a:solidFill>
                <a:schemeClr val="dk1"/>
              </a:solidFill>
              <a:latin typeface="Poppins"/>
              <a:ea typeface="Poppins"/>
              <a:cs typeface="Poppins"/>
              <a:sym typeface="Poppins"/>
            </a:endParaRPr>
          </a:p>
          <a:p>
            <a:pPr indent="-419100" lvl="0" marL="457200" rtl="0" algn="l">
              <a:spcBef>
                <a:spcPts val="0"/>
              </a:spcBef>
              <a:spcAft>
                <a:spcPts val="0"/>
              </a:spcAft>
              <a:buClr>
                <a:schemeClr val="dk1"/>
              </a:buClr>
              <a:buSzPts val="3000"/>
              <a:buFont typeface="Poppins"/>
              <a:buChar char="●"/>
            </a:pPr>
            <a:r>
              <a:rPr lang="en-US" sz="3000">
                <a:solidFill>
                  <a:schemeClr val="dk1"/>
                </a:solidFill>
                <a:latin typeface="Poppins"/>
                <a:ea typeface="Poppins"/>
                <a:cs typeface="Poppins"/>
                <a:sym typeface="Poppins"/>
              </a:rPr>
              <a:t>Handle incidence and issues</a:t>
            </a:r>
            <a:endParaRPr sz="3000">
              <a:solidFill>
                <a:schemeClr val="dk1"/>
              </a:solidFill>
              <a:latin typeface="Poppins"/>
              <a:ea typeface="Poppins"/>
              <a:cs typeface="Poppins"/>
              <a:sym typeface="Poppins"/>
            </a:endParaRPr>
          </a:p>
          <a:p>
            <a:pPr indent="-419100" lvl="0" marL="457200" rtl="0" algn="l">
              <a:spcBef>
                <a:spcPts val="0"/>
              </a:spcBef>
              <a:spcAft>
                <a:spcPts val="0"/>
              </a:spcAft>
              <a:buClr>
                <a:schemeClr val="dk1"/>
              </a:buClr>
              <a:buSzPts val="3000"/>
              <a:buFont typeface="Poppins"/>
              <a:buChar char="●"/>
            </a:pPr>
            <a:r>
              <a:rPr lang="en-US" sz="3000">
                <a:solidFill>
                  <a:schemeClr val="dk1"/>
                </a:solidFill>
                <a:latin typeface="Poppins"/>
                <a:ea typeface="Poppins"/>
                <a:cs typeface="Poppins"/>
                <a:sym typeface="Poppins"/>
              </a:rPr>
              <a:t>View and update </a:t>
            </a:r>
            <a:r>
              <a:rPr lang="en-US" sz="3000">
                <a:solidFill>
                  <a:schemeClr val="dk1"/>
                </a:solidFill>
                <a:latin typeface="Poppins"/>
                <a:ea typeface="Poppins"/>
                <a:cs typeface="Poppins"/>
                <a:sym typeface="Poppins"/>
              </a:rPr>
              <a:t>schedule</a:t>
            </a:r>
            <a:endParaRPr sz="3000">
              <a:solidFill>
                <a:schemeClr val="dk1"/>
              </a:solidFill>
              <a:latin typeface="Poppins"/>
              <a:ea typeface="Poppins"/>
              <a:cs typeface="Poppins"/>
              <a:sym typeface="Poppins"/>
            </a:endParaRPr>
          </a:p>
          <a:p>
            <a:pPr indent="-419100" lvl="0" marL="457200" rtl="0" algn="l">
              <a:spcBef>
                <a:spcPts val="0"/>
              </a:spcBef>
              <a:spcAft>
                <a:spcPts val="0"/>
              </a:spcAft>
              <a:buClr>
                <a:schemeClr val="dk1"/>
              </a:buClr>
              <a:buSzPts val="3000"/>
              <a:buFont typeface="Poppins"/>
              <a:buChar char="●"/>
            </a:pPr>
            <a:r>
              <a:rPr lang="en-US" sz="3000">
                <a:solidFill>
                  <a:schemeClr val="dk1"/>
                </a:solidFill>
                <a:latin typeface="Poppins"/>
                <a:ea typeface="Poppins"/>
                <a:cs typeface="Poppins"/>
                <a:sym typeface="Poppins"/>
              </a:rPr>
              <a:t>Communicate with security officers</a:t>
            </a:r>
            <a:endParaRPr sz="3000">
              <a:solidFill>
                <a:schemeClr val="dk1"/>
              </a:solidFill>
              <a:latin typeface="Poppins"/>
              <a:ea typeface="Poppins"/>
              <a:cs typeface="Poppins"/>
              <a:sym typeface="Poppins"/>
            </a:endParaRPr>
          </a:p>
          <a:p>
            <a:pPr indent="0" lvl="0" marL="457200" rtl="0" algn="l">
              <a:spcBef>
                <a:spcPts val="0"/>
              </a:spcBef>
              <a:spcAft>
                <a:spcPts val="0"/>
              </a:spcAft>
              <a:buNone/>
            </a:pPr>
            <a:r>
              <a:t/>
            </a:r>
            <a:endParaRPr sz="3000">
              <a:solidFill>
                <a:schemeClr val="dk1"/>
              </a:solidFill>
              <a:latin typeface="Poppins"/>
              <a:ea typeface="Poppins"/>
              <a:cs typeface="Poppins"/>
              <a:sym typeface="Poppins"/>
            </a:endParaRPr>
          </a:p>
        </p:txBody>
      </p:sp>
      <p:pic>
        <p:nvPicPr>
          <p:cNvPr id="765" name="Google Shape;765;p31"/>
          <p:cNvPicPr preferRelativeResize="0"/>
          <p:nvPr/>
        </p:nvPicPr>
        <p:blipFill rotWithShape="1">
          <a:blip r:embed="rId7">
            <a:alphaModFix/>
          </a:blip>
          <a:srcRect b="-9039" l="0" r="-9051" t="0"/>
          <a:stretch/>
        </p:blipFill>
        <p:spPr>
          <a:xfrm>
            <a:off x="9410338" y="3614488"/>
            <a:ext cx="3479379" cy="3666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grpSp>
        <p:nvGrpSpPr>
          <p:cNvPr id="770" name="Google Shape;770;p32"/>
          <p:cNvGrpSpPr/>
          <p:nvPr/>
        </p:nvGrpSpPr>
        <p:grpSpPr>
          <a:xfrm>
            <a:off x="12987369" y="-712767"/>
            <a:ext cx="5081176" cy="11712420"/>
            <a:chOff x="1" y="1"/>
            <a:chExt cx="6774902" cy="15616560"/>
          </a:xfrm>
        </p:grpSpPr>
        <p:sp>
          <p:nvSpPr>
            <p:cNvPr id="771" name="Google Shape;771;p32"/>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772" name="Google Shape;772;p32"/>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773" name="Google Shape;773;p32"/>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774" name="Google Shape;774;p32"/>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Operation Management</a:t>
            </a:r>
            <a:endParaRPr/>
          </a:p>
        </p:txBody>
      </p:sp>
      <p:sp>
        <p:nvSpPr>
          <p:cNvPr id="775" name="Google Shape;775;p32"/>
          <p:cNvSpPr txBox="1"/>
          <p:nvPr/>
        </p:nvSpPr>
        <p:spPr>
          <a:xfrm>
            <a:off x="1003990" y="2436046"/>
            <a:ext cx="13329144"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Non-Functional Requirements</a:t>
            </a:r>
            <a:endParaRPr/>
          </a:p>
        </p:txBody>
      </p:sp>
      <p:grpSp>
        <p:nvGrpSpPr>
          <p:cNvPr id="776" name="Google Shape;776;p32"/>
          <p:cNvGrpSpPr/>
          <p:nvPr/>
        </p:nvGrpSpPr>
        <p:grpSpPr>
          <a:xfrm>
            <a:off x="-66675" y="9312650"/>
            <a:ext cx="18354675" cy="974350"/>
            <a:chOff x="0" y="0"/>
            <a:chExt cx="24472900" cy="1299133"/>
          </a:xfrm>
        </p:grpSpPr>
        <p:grpSp>
          <p:nvGrpSpPr>
            <p:cNvPr id="777" name="Google Shape;777;p32"/>
            <p:cNvGrpSpPr/>
            <p:nvPr/>
          </p:nvGrpSpPr>
          <p:grpSpPr>
            <a:xfrm>
              <a:off x="0" y="0"/>
              <a:ext cx="24472900" cy="1299133"/>
              <a:chOff x="0" y="0"/>
              <a:chExt cx="4834153" cy="256619"/>
            </a:xfrm>
          </p:grpSpPr>
          <p:sp>
            <p:nvSpPr>
              <p:cNvPr id="778" name="Google Shape;778;p32"/>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779" name="Google Shape;779;p32"/>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0" name="Google Shape;780;p32"/>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781" name="Google Shape;781;p32"/>
            <p:cNvSpPr txBox="1"/>
            <p:nvPr/>
          </p:nvSpPr>
          <p:spPr>
            <a:xfrm>
              <a:off x="15265245" y="392391"/>
              <a:ext cx="8652394"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IT22127082 | Medawatte W. W. M. T. N. B</a:t>
              </a:r>
              <a:endParaRPr/>
            </a:p>
          </p:txBody>
        </p:sp>
      </p:grpSp>
      <p:sp>
        <p:nvSpPr>
          <p:cNvPr id="782" name="Google Shape;782;p32"/>
          <p:cNvSpPr txBox="1"/>
          <p:nvPr/>
        </p:nvSpPr>
        <p:spPr>
          <a:xfrm>
            <a:off x="1003990" y="3277113"/>
            <a:ext cx="14211300" cy="2539800"/>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Clr>
                <a:srgbClr val="000000"/>
              </a:buClr>
              <a:buSzPts val="3000"/>
              <a:buFont typeface="Arial"/>
              <a:buChar char="•"/>
            </a:pPr>
            <a:r>
              <a:rPr lang="en-US" sz="3000">
                <a:latin typeface="Poppins"/>
                <a:ea typeface="Poppins"/>
                <a:cs typeface="Poppins"/>
                <a:sym typeface="Poppins"/>
              </a:rPr>
              <a:t>Performance - System </a:t>
            </a:r>
            <a:r>
              <a:rPr lang="en-US" sz="3000">
                <a:latin typeface="Poppins"/>
                <a:ea typeface="Poppins"/>
                <a:cs typeface="Poppins"/>
                <a:sym typeface="Poppins"/>
              </a:rPr>
              <a:t>should</a:t>
            </a:r>
            <a:r>
              <a:rPr lang="en-US" sz="3000">
                <a:latin typeface="Poppins"/>
                <a:ea typeface="Poppins"/>
                <a:cs typeface="Poppins"/>
                <a:sym typeface="Poppins"/>
              </a:rPr>
              <a:t> process within 2 Seconds</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Reliability - Uptime and Backups </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Data Protection - Sensitive operational data should be encrypted</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Accessibility - System should be accessible from various devices</a:t>
            </a:r>
            <a:endParaRPr sz="3000">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grpSp>
        <p:nvGrpSpPr>
          <p:cNvPr id="787" name="Google Shape;787;g2f32cd3d7f4_0_155"/>
          <p:cNvGrpSpPr/>
          <p:nvPr/>
        </p:nvGrpSpPr>
        <p:grpSpPr>
          <a:xfrm>
            <a:off x="12987369" y="-716878"/>
            <a:ext cx="5083320" cy="11718657"/>
            <a:chOff x="1" y="-5480"/>
            <a:chExt cx="6777760" cy="15624876"/>
          </a:xfrm>
        </p:grpSpPr>
        <p:sp>
          <p:nvSpPr>
            <p:cNvPr id="788" name="Google Shape;788;g2f32cd3d7f4_0_155"/>
            <p:cNvSpPr/>
            <p:nvPr/>
          </p:nvSpPr>
          <p:spPr>
            <a:xfrm rot="-232275">
              <a:off x="428043" y="147862"/>
              <a:ext cx="4976678" cy="12848144"/>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789" name="Google Shape;789;g2f32cd3d7f4_0_155"/>
            <p:cNvSpPr/>
            <p:nvPr/>
          </p:nvSpPr>
          <p:spPr>
            <a:xfrm rot="154594">
              <a:off x="3840893" y="1153447"/>
              <a:ext cx="2803360" cy="6002760"/>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790" name="Google Shape;790;g2f32cd3d7f4_0_155"/>
            <p:cNvSpPr/>
            <p:nvPr/>
          </p:nvSpPr>
          <p:spPr>
            <a:xfrm rot="111687">
              <a:off x="164328" y="8401350"/>
              <a:ext cx="3967188" cy="7155502"/>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791" name="Google Shape;791;g2f32cd3d7f4_0_155"/>
          <p:cNvSpPr txBox="1"/>
          <p:nvPr/>
        </p:nvSpPr>
        <p:spPr>
          <a:xfrm>
            <a:off x="3954867" y="1019175"/>
            <a:ext cx="10378200" cy="7695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Operation Management</a:t>
            </a:r>
            <a:endParaRPr/>
          </a:p>
        </p:txBody>
      </p:sp>
      <p:sp>
        <p:nvSpPr>
          <p:cNvPr id="792" name="Google Shape;792;g2f32cd3d7f4_0_155"/>
          <p:cNvSpPr txBox="1"/>
          <p:nvPr/>
        </p:nvSpPr>
        <p:spPr>
          <a:xfrm>
            <a:off x="1003990" y="2436046"/>
            <a:ext cx="133290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latin typeface="Poppins"/>
                <a:ea typeface="Poppins"/>
                <a:cs typeface="Poppins"/>
                <a:sym typeface="Poppins"/>
              </a:rPr>
              <a:t>Evaluation Methods</a:t>
            </a:r>
            <a:endParaRPr/>
          </a:p>
        </p:txBody>
      </p:sp>
      <p:grpSp>
        <p:nvGrpSpPr>
          <p:cNvPr id="793" name="Google Shape;793;g2f32cd3d7f4_0_155"/>
          <p:cNvGrpSpPr/>
          <p:nvPr/>
        </p:nvGrpSpPr>
        <p:grpSpPr>
          <a:xfrm>
            <a:off x="-66675" y="9312650"/>
            <a:ext cx="18354853" cy="974350"/>
            <a:chOff x="0" y="0"/>
            <a:chExt cx="24473138" cy="1299134"/>
          </a:xfrm>
        </p:grpSpPr>
        <p:grpSp>
          <p:nvGrpSpPr>
            <p:cNvPr id="794" name="Google Shape;794;g2f32cd3d7f4_0_155"/>
            <p:cNvGrpSpPr/>
            <p:nvPr/>
          </p:nvGrpSpPr>
          <p:grpSpPr>
            <a:xfrm>
              <a:off x="0" y="0"/>
              <a:ext cx="24473138" cy="1299134"/>
              <a:chOff x="0" y="0"/>
              <a:chExt cx="4834200" cy="256619"/>
            </a:xfrm>
          </p:grpSpPr>
          <p:sp>
            <p:nvSpPr>
              <p:cNvPr id="795" name="Google Shape;795;g2f32cd3d7f4_0_155"/>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796" name="Google Shape;796;g2f32cd3d7f4_0_155"/>
              <p:cNvSpPr txBox="1"/>
              <p:nvPr/>
            </p:nvSpPr>
            <p:spPr>
              <a:xfrm>
                <a:off x="0" y="0"/>
                <a:ext cx="4834200" cy="2565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7" name="Google Shape;797;g2f32cd3d7f4_0_155"/>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59" l="0" r="0" t="-469"/>
              </a:stretch>
            </a:blipFill>
            <a:ln>
              <a:noFill/>
            </a:ln>
          </p:spPr>
        </p:sp>
        <p:sp>
          <p:nvSpPr>
            <p:cNvPr id="798" name="Google Shape;798;g2f32cd3d7f4_0_155"/>
            <p:cNvSpPr txBox="1"/>
            <p:nvPr/>
          </p:nvSpPr>
          <p:spPr>
            <a:xfrm>
              <a:off x="15265245" y="392391"/>
              <a:ext cx="8652300" cy="513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IT22127082 | Medawatte W. W. M. T. N. B</a:t>
              </a:r>
              <a:endParaRPr/>
            </a:p>
          </p:txBody>
        </p:sp>
      </p:grpSp>
      <p:sp>
        <p:nvSpPr>
          <p:cNvPr id="799" name="Google Shape;799;g2f32cd3d7f4_0_155"/>
          <p:cNvSpPr txBox="1"/>
          <p:nvPr/>
        </p:nvSpPr>
        <p:spPr>
          <a:xfrm>
            <a:off x="1003990" y="3277113"/>
            <a:ext cx="14211300" cy="2539800"/>
          </a:xfrm>
          <a:prstGeom prst="rect">
            <a:avLst/>
          </a:prstGeom>
          <a:noFill/>
          <a:ln>
            <a:noFill/>
          </a:ln>
        </p:spPr>
        <p:txBody>
          <a:bodyPr anchorCtr="0" anchor="t" bIns="0" lIns="0" spcFirstLastPara="1" rIns="0" wrap="square" tIns="0">
            <a:spAutoFit/>
          </a:bodyPr>
          <a:lstStyle/>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Performance Testing</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Security </a:t>
            </a:r>
            <a:r>
              <a:rPr lang="en-US" sz="3000">
                <a:latin typeface="Poppins"/>
                <a:ea typeface="Poppins"/>
                <a:cs typeface="Poppins"/>
                <a:sym typeface="Poppins"/>
              </a:rPr>
              <a:t>Assessment</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Availability and Support Evaluation</a:t>
            </a:r>
            <a:endParaRPr sz="3000">
              <a:latin typeface="Poppins"/>
              <a:ea typeface="Poppins"/>
              <a:cs typeface="Poppins"/>
              <a:sym typeface="Poppins"/>
            </a:endParaRPr>
          </a:p>
          <a:p>
            <a:pPr indent="-457200" lvl="1" marL="914400" marR="0" rtl="0" algn="just">
              <a:lnSpc>
                <a:spcPct val="150000"/>
              </a:lnSpc>
              <a:spcBef>
                <a:spcPts val="0"/>
              </a:spcBef>
              <a:spcAft>
                <a:spcPts val="0"/>
              </a:spcAft>
              <a:buSzPts val="3000"/>
              <a:buFont typeface="Poppins"/>
              <a:buChar char="•"/>
            </a:pPr>
            <a:r>
              <a:rPr lang="en-US" sz="3000">
                <a:latin typeface="Poppins"/>
                <a:ea typeface="Poppins"/>
                <a:cs typeface="Poppins"/>
                <a:sym typeface="Poppins"/>
              </a:rPr>
              <a:t>Feedback Collection</a:t>
            </a:r>
            <a:endParaRPr sz="3000">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33"/>
          <p:cNvSpPr txBox="1"/>
          <p:nvPr/>
        </p:nvSpPr>
        <p:spPr>
          <a:xfrm>
            <a:off x="8102690" y="1009650"/>
            <a:ext cx="9156610" cy="929640"/>
          </a:xfrm>
          <a:prstGeom prst="rect">
            <a:avLst/>
          </a:prstGeom>
          <a:noFill/>
          <a:ln>
            <a:noFill/>
          </a:ln>
        </p:spPr>
        <p:txBody>
          <a:bodyPr anchorCtr="0" anchor="t" bIns="0" lIns="0" spcFirstLastPara="1" rIns="0" wrap="square" tIns="0">
            <a:spAutoFit/>
          </a:bodyPr>
          <a:lstStyle/>
          <a:p>
            <a:pPr indent="0" lvl="0" marL="0" marR="0" rtl="0" algn="r">
              <a:lnSpc>
                <a:spcPct val="113002"/>
              </a:lnSpc>
              <a:spcBef>
                <a:spcPts val="0"/>
              </a:spcBef>
              <a:spcAft>
                <a:spcPts val="0"/>
              </a:spcAft>
              <a:buNone/>
            </a:pPr>
            <a:r>
              <a:rPr b="1" lang="en-US" sz="5999">
                <a:solidFill>
                  <a:srgbClr val="000000"/>
                </a:solidFill>
                <a:latin typeface="Poppins"/>
                <a:ea typeface="Poppins"/>
                <a:cs typeface="Poppins"/>
                <a:sym typeface="Poppins"/>
              </a:rPr>
              <a:t>Inventory Management</a:t>
            </a:r>
            <a:endParaRPr/>
          </a:p>
        </p:txBody>
      </p:sp>
      <p:grpSp>
        <p:nvGrpSpPr>
          <p:cNvPr id="805" name="Google Shape;805;p33"/>
          <p:cNvGrpSpPr/>
          <p:nvPr/>
        </p:nvGrpSpPr>
        <p:grpSpPr>
          <a:xfrm>
            <a:off x="14214681" y="3987195"/>
            <a:ext cx="2972804" cy="2972804"/>
            <a:chOff x="0" y="0"/>
            <a:chExt cx="812800" cy="812800"/>
          </a:xfrm>
        </p:grpSpPr>
        <p:sp>
          <p:nvSpPr>
            <p:cNvPr id="806" name="Google Shape;806;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10477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8" name="Google Shape;808;p33"/>
          <p:cNvSpPr/>
          <p:nvPr/>
        </p:nvSpPr>
        <p:spPr>
          <a:xfrm flipH="1">
            <a:off x="14470918" y="4243437"/>
            <a:ext cx="2460331" cy="2460321"/>
          </a:xfrm>
          <a:custGeom>
            <a:rect b="b" l="l" r="r" t="t"/>
            <a:pathLst>
              <a:path extrusionOk="0"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rotWithShape="1">
            <a:blip r:embed="rId3">
              <a:alphaModFix/>
            </a:blip>
            <a:stretch>
              <a:fillRect b="0" l="0" r="0" t="0"/>
            </a:stretch>
          </a:blip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3"/>
          <p:cNvSpPr txBox="1"/>
          <p:nvPr/>
        </p:nvSpPr>
        <p:spPr>
          <a:xfrm>
            <a:off x="7432377" y="7314451"/>
            <a:ext cx="9826923" cy="602794"/>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Name: </a:t>
            </a:r>
            <a:r>
              <a:rPr lang="en-US" sz="4199">
                <a:solidFill>
                  <a:srgbClr val="000000"/>
                </a:solidFill>
                <a:latin typeface="Poppins"/>
                <a:ea typeface="Poppins"/>
                <a:cs typeface="Poppins"/>
                <a:sym typeface="Poppins"/>
              </a:rPr>
              <a:t>Kusumsiri P. A. S. S</a:t>
            </a:r>
            <a:endParaRPr/>
          </a:p>
        </p:txBody>
      </p:sp>
      <p:sp>
        <p:nvSpPr>
          <p:cNvPr id="810" name="Google Shape;810;p33"/>
          <p:cNvSpPr txBox="1"/>
          <p:nvPr/>
        </p:nvSpPr>
        <p:spPr>
          <a:xfrm>
            <a:off x="10939361" y="8113789"/>
            <a:ext cx="6319939" cy="646938"/>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Student ID:</a:t>
            </a:r>
            <a:r>
              <a:rPr lang="en-US" sz="4199">
                <a:solidFill>
                  <a:srgbClr val="000000"/>
                </a:solidFill>
                <a:latin typeface="Poppins"/>
                <a:ea typeface="Poppins"/>
                <a:cs typeface="Poppins"/>
                <a:sym typeface="Poppins"/>
              </a:rPr>
              <a:t> IT22132628</a:t>
            </a:r>
            <a:endParaRPr/>
          </a:p>
        </p:txBody>
      </p:sp>
      <p:grpSp>
        <p:nvGrpSpPr>
          <p:cNvPr id="811" name="Google Shape;811;p33"/>
          <p:cNvGrpSpPr/>
          <p:nvPr/>
        </p:nvGrpSpPr>
        <p:grpSpPr>
          <a:xfrm>
            <a:off x="3031809" y="-952499"/>
            <a:ext cx="5081176" cy="11712420"/>
            <a:chOff x="1" y="1"/>
            <a:chExt cx="6774902" cy="15616560"/>
          </a:xfrm>
        </p:grpSpPr>
        <p:sp>
          <p:nvSpPr>
            <p:cNvPr id="812" name="Google Shape;812;p33"/>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813" name="Google Shape;813;p33"/>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814" name="Google Shape;814;p33"/>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sp>
        <p:nvSpPr>
          <p:cNvPr id="815" name="Google Shape;815;p33"/>
          <p:cNvSpPr/>
          <p:nvPr/>
        </p:nvSpPr>
        <p:spPr>
          <a:xfrm>
            <a:off x="-292382" y="1629962"/>
            <a:ext cx="6400800" cy="6400800"/>
          </a:xfrm>
          <a:prstGeom prst="flowChartConnector">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16" name="Google Shape;816;p33"/>
          <p:cNvGrpSpPr/>
          <p:nvPr/>
        </p:nvGrpSpPr>
        <p:grpSpPr>
          <a:xfrm>
            <a:off x="-33338" y="9312650"/>
            <a:ext cx="18354675" cy="974350"/>
            <a:chOff x="0" y="0"/>
            <a:chExt cx="24472900" cy="1299133"/>
          </a:xfrm>
        </p:grpSpPr>
        <p:grpSp>
          <p:nvGrpSpPr>
            <p:cNvPr id="817" name="Google Shape;817;p33"/>
            <p:cNvGrpSpPr/>
            <p:nvPr/>
          </p:nvGrpSpPr>
          <p:grpSpPr>
            <a:xfrm>
              <a:off x="0" y="0"/>
              <a:ext cx="24472900" cy="1299133"/>
              <a:chOff x="0" y="0"/>
              <a:chExt cx="4834153" cy="256619"/>
            </a:xfrm>
          </p:grpSpPr>
          <p:sp>
            <p:nvSpPr>
              <p:cNvPr id="818" name="Google Shape;818;p33"/>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819" name="Google Shape;819;p33"/>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0" name="Google Shape;820;p33"/>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8">
                <a:alphaModFix/>
              </a:blip>
              <a:stretch>
                <a:fillRect b="-467" l="0" r="0" t="-467"/>
              </a:stretch>
            </a:blipFill>
            <a:ln>
              <a:noFill/>
            </a:ln>
          </p:spPr>
        </p:sp>
        <p:sp>
          <p:nvSpPr>
            <p:cNvPr id="821" name="Google Shape;821;p33"/>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nvSpPr>
        <p:spPr>
          <a:xfrm>
            <a:off x="1028700" y="1009650"/>
            <a:ext cx="13906500" cy="795089"/>
          </a:xfrm>
          <a:prstGeom prst="rect">
            <a:avLst/>
          </a:prstGeom>
          <a:noFill/>
          <a:ln>
            <a:noFill/>
          </a:ln>
        </p:spPr>
        <p:txBody>
          <a:bodyPr anchorCtr="0" anchor="t" bIns="0" lIns="0" spcFirstLastPara="1" rIns="0" wrap="square" tIns="0">
            <a:spAutoFit/>
          </a:bodyPr>
          <a:lstStyle/>
          <a:p>
            <a:pPr indent="0" lvl="0" marL="0" marR="0" rtl="0" algn="l">
              <a:lnSpc>
                <a:spcPct val="113002"/>
              </a:lnSpc>
              <a:spcBef>
                <a:spcPts val="0"/>
              </a:spcBef>
              <a:spcAft>
                <a:spcPts val="0"/>
              </a:spcAft>
              <a:buNone/>
            </a:pPr>
            <a:r>
              <a:rPr b="1" lang="en-US" sz="5499">
                <a:solidFill>
                  <a:srgbClr val="000000"/>
                </a:solidFill>
                <a:latin typeface="Poppins"/>
                <a:ea typeface="Poppins"/>
                <a:cs typeface="Poppins"/>
                <a:sym typeface="Poppins"/>
              </a:rPr>
              <a:t>Aim</a:t>
            </a:r>
            <a:endParaRPr/>
          </a:p>
        </p:txBody>
      </p:sp>
      <p:grpSp>
        <p:nvGrpSpPr>
          <p:cNvPr id="112" name="Google Shape;112;p4"/>
          <p:cNvGrpSpPr/>
          <p:nvPr/>
        </p:nvGrpSpPr>
        <p:grpSpPr>
          <a:xfrm>
            <a:off x="13818155" y="-1002870"/>
            <a:ext cx="5081176" cy="11712420"/>
            <a:chOff x="1" y="1"/>
            <a:chExt cx="6774902" cy="15616560"/>
          </a:xfrm>
        </p:grpSpPr>
        <p:sp>
          <p:nvSpPr>
            <p:cNvPr id="113" name="Google Shape;113;p4"/>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114" name="Google Shape;114;p4"/>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115" name="Google Shape;115;p4"/>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grpSp>
        <p:nvGrpSpPr>
          <p:cNvPr id="116" name="Google Shape;116;p4"/>
          <p:cNvGrpSpPr/>
          <p:nvPr/>
        </p:nvGrpSpPr>
        <p:grpSpPr>
          <a:xfrm>
            <a:off x="-33338" y="9312650"/>
            <a:ext cx="18354675" cy="974350"/>
            <a:chOff x="0" y="0"/>
            <a:chExt cx="24472900" cy="1299133"/>
          </a:xfrm>
        </p:grpSpPr>
        <p:grpSp>
          <p:nvGrpSpPr>
            <p:cNvPr id="117" name="Google Shape;117;p4"/>
            <p:cNvGrpSpPr/>
            <p:nvPr/>
          </p:nvGrpSpPr>
          <p:grpSpPr>
            <a:xfrm>
              <a:off x="0" y="0"/>
              <a:ext cx="24472900" cy="1299133"/>
              <a:chOff x="0" y="0"/>
              <a:chExt cx="4834153" cy="256619"/>
            </a:xfrm>
          </p:grpSpPr>
          <p:sp>
            <p:nvSpPr>
              <p:cNvPr id="118" name="Google Shape;118;p4"/>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119" name="Google Shape;119;p4"/>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0" name="Google Shape;120;p4"/>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121" name="Google Shape;121;p4"/>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
        <p:nvSpPr>
          <p:cNvPr id="122" name="Google Shape;122;p4"/>
          <p:cNvSpPr txBox="1"/>
          <p:nvPr/>
        </p:nvSpPr>
        <p:spPr>
          <a:xfrm>
            <a:off x="1028700" y="2471229"/>
            <a:ext cx="14211300" cy="3397084"/>
          </a:xfrm>
          <a:prstGeom prst="rect">
            <a:avLst/>
          </a:prstGeom>
          <a:noFill/>
          <a:ln>
            <a:noFill/>
          </a:ln>
        </p:spPr>
        <p:txBody>
          <a:bodyPr anchorCtr="0" anchor="t" bIns="0" lIns="0" spcFirstLastPara="1" rIns="0" wrap="square" tIns="0">
            <a:spAutoFit/>
          </a:bodyPr>
          <a:lstStyle/>
          <a:p>
            <a:pPr indent="-457200" lvl="0" marL="457200" marR="0" rtl="0" algn="just">
              <a:lnSpc>
                <a:spcPct val="150000"/>
              </a:lnSpc>
              <a:spcBef>
                <a:spcPts val="0"/>
              </a:spcBef>
              <a:spcAft>
                <a:spcPts val="0"/>
              </a:spcAft>
              <a:buClr>
                <a:schemeClr val="dk1"/>
              </a:buClr>
              <a:buSzPts val="3000"/>
              <a:buFont typeface="Arial"/>
              <a:buChar char="•"/>
            </a:pPr>
            <a:r>
              <a:rPr lang="en-US" sz="3000">
                <a:solidFill>
                  <a:schemeClr val="dk1"/>
                </a:solidFill>
                <a:latin typeface="Poppins"/>
                <a:ea typeface="Poppins"/>
                <a:cs typeface="Poppins"/>
                <a:sym typeface="Poppins"/>
              </a:rPr>
              <a:t>The aim of our Security Service Management System is to streamline and automate the management of security services, enhancing efficiency across recruitment, employee management, client interactions, and operational functions, while integrating booking, training, and inventory management.</a:t>
            </a:r>
            <a:endParaRPr sz="3000">
              <a:solidFill>
                <a:srgbClr val="000000"/>
              </a:solidFill>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grpSp>
        <p:nvGrpSpPr>
          <p:cNvPr id="827" name="Google Shape;827;p34"/>
          <p:cNvGrpSpPr/>
          <p:nvPr/>
        </p:nvGrpSpPr>
        <p:grpSpPr>
          <a:xfrm>
            <a:off x="12987369" y="-712767"/>
            <a:ext cx="5081176" cy="11712420"/>
            <a:chOff x="1" y="1"/>
            <a:chExt cx="6774902" cy="15616560"/>
          </a:xfrm>
        </p:grpSpPr>
        <p:sp>
          <p:nvSpPr>
            <p:cNvPr id="828" name="Google Shape;828;p34"/>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829" name="Google Shape;829;p34"/>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830" name="Google Shape;830;p34"/>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831" name="Google Shape;831;p34"/>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Inventory Management</a:t>
            </a:r>
            <a:endParaRPr/>
          </a:p>
        </p:txBody>
      </p:sp>
      <p:sp>
        <p:nvSpPr>
          <p:cNvPr id="832" name="Google Shape;832;p34"/>
          <p:cNvSpPr txBox="1"/>
          <p:nvPr/>
        </p:nvSpPr>
        <p:spPr>
          <a:xfrm>
            <a:off x="1003990" y="2436046"/>
            <a:ext cx="13329144"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Functional Requirements</a:t>
            </a:r>
            <a:endParaRPr/>
          </a:p>
        </p:txBody>
      </p:sp>
      <p:grpSp>
        <p:nvGrpSpPr>
          <p:cNvPr id="833" name="Google Shape;833;p34"/>
          <p:cNvGrpSpPr/>
          <p:nvPr/>
        </p:nvGrpSpPr>
        <p:grpSpPr>
          <a:xfrm>
            <a:off x="-66675" y="9312650"/>
            <a:ext cx="18354675" cy="974350"/>
            <a:chOff x="0" y="0"/>
            <a:chExt cx="24472900" cy="1299133"/>
          </a:xfrm>
        </p:grpSpPr>
        <p:grpSp>
          <p:nvGrpSpPr>
            <p:cNvPr id="834" name="Google Shape;834;p34"/>
            <p:cNvGrpSpPr/>
            <p:nvPr/>
          </p:nvGrpSpPr>
          <p:grpSpPr>
            <a:xfrm>
              <a:off x="0" y="0"/>
              <a:ext cx="24472900" cy="1299133"/>
              <a:chOff x="0" y="0"/>
              <a:chExt cx="4834153" cy="256619"/>
            </a:xfrm>
          </p:grpSpPr>
          <p:sp>
            <p:nvSpPr>
              <p:cNvPr id="835" name="Google Shape;835;p34"/>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836" name="Google Shape;836;p34"/>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7" name="Google Shape;837;p34"/>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838" name="Google Shape;838;p34"/>
            <p:cNvSpPr txBox="1"/>
            <p:nvPr/>
          </p:nvSpPr>
          <p:spPr>
            <a:xfrm>
              <a:off x="16896778" y="392391"/>
              <a:ext cx="702086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IT22132628 | Kusumsiri P. A. S. S</a:t>
              </a:r>
              <a:endParaRPr/>
            </a:p>
          </p:txBody>
        </p:sp>
      </p:grpSp>
      <p:pic>
        <p:nvPicPr>
          <p:cNvPr id="839" name="Google Shape;839;p34"/>
          <p:cNvPicPr preferRelativeResize="0"/>
          <p:nvPr/>
        </p:nvPicPr>
        <p:blipFill>
          <a:blip r:embed="rId7">
            <a:alphaModFix/>
          </a:blip>
          <a:stretch>
            <a:fillRect/>
          </a:stretch>
        </p:blipFill>
        <p:spPr>
          <a:xfrm>
            <a:off x="499425" y="3429000"/>
            <a:ext cx="12487951" cy="3061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grpSp>
        <p:nvGrpSpPr>
          <p:cNvPr id="844" name="Google Shape;844;p35"/>
          <p:cNvGrpSpPr/>
          <p:nvPr/>
        </p:nvGrpSpPr>
        <p:grpSpPr>
          <a:xfrm>
            <a:off x="12987369" y="-712767"/>
            <a:ext cx="5081176" cy="11712420"/>
            <a:chOff x="1" y="1"/>
            <a:chExt cx="6774902" cy="15616560"/>
          </a:xfrm>
        </p:grpSpPr>
        <p:sp>
          <p:nvSpPr>
            <p:cNvPr id="845" name="Google Shape;845;p35"/>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846" name="Google Shape;846;p35"/>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847" name="Google Shape;847;p35"/>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848" name="Google Shape;848;p35"/>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Inventory Management</a:t>
            </a:r>
            <a:endParaRPr/>
          </a:p>
        </p:txBody>
      </p:sp>
      <p:grpSp>
        <p:nvGrpSpPr>
          <p:cNvPr id="849" name="Google Shape;849;p35"/>
          <p:cNvGrpSpPr/>
          <p:nvPr/>
        </p:nvGrpSpPr>
        <p:grpSpPr>
          <a:xfrm>
            <a:off x="-66675" y="9312650"/>
            <a:ext cx="18354675" cy="974350"/>
            <a:chOff x="0" y="0"/>
            <a:chExt cx="24472900" cy="1299133"/>
          </a:xfrm>
        </p:grpSpPr>
        <p:grpSp>
          <p:nvGrpSpPr>
            <p:cNvPr id="850" name="Google Shape;850;p35"/>
            <p:cNvGrpSpPr/>
            <p:nvPr/>
          </p:nvGrpSpPr>
          <p:grpSpPr>
            <a:xfrm>
              <a:off x="0" y="0"/>
              <a:ext cx="24472900" cy="1299133"/>
              <a:chOff x="0" y="0"/>
              <a:chExt cx="4834153" cy="256619"/>
            </a:xfrm>
          </p:grpSpPr>
          <p:sp>
            <p:nvSpPr>
              <p:cNvPr id="851" name="Google Shape;851;p35"/>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852" name="Google Shape;852;p35"/>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3" name="Google Shape;853;p35"/>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854" name="Google Shape;854;p35"/>
            <p:cNvSpPr txBox="1"/>
            <p:nvPr/>
          </p:nvSpPr>
          <p:spPr>
            <a:xfrm>
              <a:off x="16896778" y="392391"/>
              <a:ext cx="702086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IT22132628 | Kusumsiri P. A. S. S</a:t>
              </a:r>
              <a:endParaRPr/>
            </a:p>
          </p:txBody>
        </p:sp>
      </p:grpSp>
      <p:sp>
        <p:nvSpPr>
          <p:cNvPr id="855" name="Google Shape;855;p35"/>
          <p:cNvSpPr txBox="1"/>
          <p:nvPr/>
        </p:nvSpPr>
        <p:spPr>
          <a:xfrm>
            <a:off x="1003990" y="1914071"/>
            <a:ext cx="131691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Process Overview</a:t>
            </a:r>
            <a:endParaRPr/>
          </a:p>
        </p:txBody>
      </p:sp>
      <p:pic>
        <p:nvPicPr>
          <p:cNvPr id="856" name="Google Shape;856;p35"/>
          <p:cNvPicPr preferRelativeResize="0"/>
          <p:nvPr/>
        </p:nvPicPr>
        <p:blipFill rotWithShape="1">
          <a:blip r:embed="rId7">
            <a:alphaModFix/>
          </a:blip>
          <a:srcRect b="-9039" l="0" r="-9051" t="0"/>
          <a:stretch/>
        </p:blipFill>
        <p:spPr>
          <a:xfrm>
            <a:off x="3279548" y="2656223"/>
            <a:ext cx="2944850" cy="3103100"/>
          </a:xfrm>
          <a:prstGeom prst="rect">
            <a:avLst/>
          </a:prstGeom>
          <a:noFill/>
          <a:ln>
            <a:noFill/>
          </a:ln>
        </p:spPr>
      </p:pic>
      <p:pic>
        <p:nvPicPr>
          <p:cNvPr id="857" name="Google Shape;857;p35"/>
          <p:cNvPicPr preferRelativeResize="0"/>
          <p:nvPr/>
        </p:nvPicPr>
        <p:blipFill>
          <a:blip r:embed="rId8">
            <a:alphaModFix/>
          </a:blip>
          <a:stretch>
            <a:fillRect/>
          </a:stretch>
        </p:blipFill>
        <p:spPr>
          <a:xfrm>
            <a:off x="8729950" y="2549551"/>
            <a:ext cx="3745438" cy="3552050"/>
          </a:xfrm>
          <a:prstGeom prst="rect">
            <a:avLst/>
          </a:prstGeom>
          <a:noFill/>
          <a:ln>
            <a:noFill/>
          </a:ln>
        </p:spPr>
      </p:pic>
      <p:sp>
        <p:nvSpPr>
          <p:cNvPr id="858" name="Google Shape;858;p35"/>
          <p:cNvSpPr txBox="1"/>
          <p:nvPr/>
        </p:nvSpPr>
        <p:spPr>
          <a:xfrm>
            <a:off x="1374750" y="5576300"/>
            <a:ext cx="6394500" cy="33492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b="1" lang="en-US" sz="3000">
                <a:solidFill>
                  <a:schemeClr val="dk1"/>
                </a:solidFill>
                <a:latin typeface="Poppins"/>
                <a:ea typeface="Poppins"/>
                <a:cs typeface="Poppins"/>
                <a:sym typeface="Poppins"/>
              </a:rPr>
              <a:t>Inventory Manager</a:t>
            </a:r>
            <a:endParaRPr b="1" sz="3000">
              <a:solidFill>
                <a:schemeClr val="dk1"/>
              </a:solidFill>
              <a:latin typeface="Poppins"/>
              <a:ea typeface="Poppins"/>
              <a:cs typeface="Poppins"/>
              <a:sym typeface="Poppins"/>
            </a:endParaRPr>
          </a:p>
          <a:p>
            <a:pPr indent="-406400" lvl="0" marL="457200" rtl="0" algn="l">
              <a:lnSpc>
                <a:spcPct val="150000"/>
              </a:lnSpc>
              <a:spcBef>
                <a:spcPts val="0"/>
              </a:spcBef>
              <a:spcAft>
                <a:spcPts val="0"/>
              </a:spcAft>
              <a:buClr>
                <a:schemeClr val="dk1"/>
              </a:buClr>
              <a:buSzPts val="2800"/>
              <a:buFont typeface="Poppins"/>
              <a:buChar char="●"/>
            </a:pPr>
            <a:r>
              <a:rPr lang="en-US" sz="2800">
                <a:solidFill>
                  <a:schemeClr val="dk1"/>
                </a:solidFill>
                <a:latin typeface="Poppins"/>
                <a:ea typeface="Poppins"/>
                <a:cs typeface="Poppins"/>
                <a:sym typeface="Poppins"/>
              </a:rPr>
              <a:t>Create</a:t>
            </a:r>
            <a:r>
              <a:rPr lang="en-US" sz="2800">
                <a:solidFill>
                  <a:schemeClr val="dk1"/>
                </a:solidFill>
                <a:latin typeface="Poppins"/>
                <a:ea typeface="Poppins"/>
                <a:cs typeface="Poppins"/>
                <a:sym typeface="Poppins"/>
              </a:rPr>
              <a:t> Equipment Record</a:t>
            </a:r>
            <a:endParaRPr sz="2800">
              <a:solidFill>
                <a:schemeClr val="dk1"/>
              </a:solidFill>
              <a:latin typeface="Poppins"/>
              <a:ea typeface="Poppins"/>
              <a:cs typeface="Poppins"/>
              <a:sym typeface="Poppins"/>
            </a:endParaRPr>
          </a:p>
          <a:p>
            <a:pPr indent="-406400" lvl="0" marL="457200" rtl="0" algn="l">
              <a:lnSpc>
                <a:spcPct val="150000"/>
              </a:lnSpc>
              <a:spcBef>
                <a:spcPts val="0"/>
              </a:spcBef>
              <a:spcAft>
                <a:spcPts val="0"/>
              </a:spcAft>
              <a:buClr>
                <a:schemeClr val="dk1"/>
              </a:buClr>
              <a:buSzPts val="2800"/>
              <a:buFont typeface="Poppins"/>
              <a:buChar char="●"/>
            </a:pPr>
            <a:r>
              <a:rPr lang="en-US" sz="2800">
                <a:solidFill>
                  <a:schemeClr val="dk1"/>
                </a:solidFill>
                <a:latin typeface="Poppins"/>
                <a:ea typeface="Poppins"/>
                <a:cs typeface="Poppins"/>
                <a:sym typeface="Poppins"/>
              </a:rPr>
              <a:t>Read Equipment Record</a:t>
            </a:r>
            <a:endParaRPr sz="2800">
              <a:solidFill>
                <a:schemeClr val="dk1"/>
              </a:solidFill>
              <a:latin typeface="Poppins"/>
              <a:ea typeface="Poppins"/>
              <a:cs typeface="Poppins"/>
              <a:sym typeface="Poppins"/>
            </a:endParaRPr>
          </a:p>
          <a:p>
            <a:pPr indent="-406400" lvl="0" marL="457200" rtl="0" algn="l">
              <a:lnSpc>
                <a:spcPct val="150000"/>
              </a:lnSpc>
              <a:spcBef>
                <a:spcPts val="0"/>
              </a:spcBef>
              <a:spcAft>
                <a:spcPts val="0"/>
              </a:spcAft>
              <a:buClr>
                <a:schemeClr val="dk1"/>
              </a:buClr>
              <a:buSzPts val="2800"/>
              <a:buFont typeface="Poppins"/>
              <a:buChar char="●"/>
            </a:pPr>
            <a:r>
              <a:rPr lang="en-US" sz="2800">
                <a:solidFill>
                  <a:schemeClr val="dk1"/>
                </a:solidFill>
                <a:latin typeface="Poppins"/>
                <a:ea typeface="Poppins"/>
                <a:cs typeface="Poppins"/>
                <a:sym typeface="Poppins"/>
              </a:rPr>
              <a:t>Update Equipment Record</a:t>
            </a:r>
            <a:endParaRPr sz="2800">
              <a:solidFill>
                <a:schemeClr val="dk1"/>
              </a:solidFill>
              <a:latin typeface="Poppins"/>
              <a:ea typeface="Poppins"/>
              <a:cs typeface="Poppins"/>
              <a:sym typeface="Poppins"/>
            </a:endParaRPr>
          </a:p>
          <a:p>
            <a:pPr indent="-406400" lvl="0" marL="457200" rtl="0" algn="l">
              <a:lnSpc>
                <a:spcPct val="150000"/>
              </a:lnSpc>
              <a:spcBef>
                <a:spcPts val="0"/>
              </a:spcBef>
              <a:spcAft>
                <a:spcPts val="0"/>
              </a:spcAft>
              <a:buClr>
                <a:schemeClr val="dk1"/>
              </a:buClr>
              <a:buSzPts val="2800"/>
              <a:buFont typeface="Poppins"/>
              <a:buChar char="●"/>
            </a:pPr>
            <a:r>
              <a:rPr lang="en-US" sz="2800">
                <a:solidFill>
                  <a:schemeClr val="dk1"/>
                </a:solidFill>
                <a:latin typeface="Poppins"/>
                <a:ea typeface="Poppins"/>
                <a:cs typeface="Poppins"/>
                <a:sym typeface="Poppins"/>
              </a:rPr>
              <a:t>Delete Equipment Record</a:t>
            </a:r>
            <a:endParaRPr sz="2800">
              <a:solidFill>
                <a:schemeClr val="dk1"/>
              </a:solidFill>
              <a:latin typeface="Poppins"/>
              <a:ea typeface="Poppins"/>
              <a:cs typeface="Poppins"/>
              <a:sym typeface="Poppins"/>
            </a:endParaRPr>
          </a:p>
          <a:p>
            <a:pPr indent="-406400" lvl="0" marL="457200" rtl="0" algn="l">
              <a:lnSpc>
                <a:spcPct val="150000"/>
              </a:lnSpc>
              <a:spcBef>
                <a:spcPts val="0"/>
              </a:spcBef>
              <a:spcAft>
                <a:spcPts val="0"/>
              </a:spcAft>
              <a:buClr>
                <a:schemeClr val="dk1"/>
              </a:buClr>
              <a:buSzPts val="2800"/>
              <a:buFont typeface="Poppins"/>
              <a:buChar char="●"/>
            </a:pPr>
            <a:r>
              <a:rPr lang="en-US" sz="2800">
                <a:solidFill>
                  <a:schemeClr val="dk1"/>
                </a:solidFill>
                <a:latin typeface="Poppins"/>
                <a:ea typeface="Poppins"/>
                <a:cs typeface="Poppins"/>
                <a:sym typeface="Poppins"/>
              </a:rPr>
              <a:t>Generate Inventory Report</a:t>
            </a:r>
            <a:endParaRPr sz="2800">
              <a:solidFill>
                <a:schemeClr val="dk1"/>
              </a:solidFill>
              <a:latin typeface="Poppins"/>
              <a:ea typeface="Poppins"/>
              <a:cs typeface="Poppins"/>
              <a:sym typeface="Poppins"/>
            </a:endParaRPr>
          </a:p>
        </p:txBody>
      </p:sp>
      <p:sp>
        <p:nvSpPr>
          <p:cNvPr id="859" name="Google Shape;859;p35"/>
          <p:cNvSpPr txBox="1"/>
          <p:nvPr/>
        </p:nvSpPr>
        <p:spPr>
          <a:xfrm>
            <a:off x="7769250" y="5759325"/>
            <a:ext cx="6394500" cy="3349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3000">
                <a:solidFill>
                  <a:schemeClr val="dk1"/>
                </a:solidFill>
                <a:latin typeface="Poppins"/>
                <a:ea typeface="Poppins"/>
                <a:cs typeface="Poppins"/>
                <a:sym typeface="Poppins"/>
              </a:rPr>
              <a:t>Employee</a:t>
            </a:r>
            <a:endParaRPr b="1" sz="3000">
              <a:solidFill>
                <a:schemeClr val="dk1"/>
              </a:solidFill>
              <a:latin typeface="Poppins"/>
              <a:ea typeface="Poppins"/>
              <a:cs typeface="Poppins"/>
              <a:sym typeface="Poppins"/>
            </a:endParaRPr>
          </a:p>
          <a:p>
            <a:pPr indent="-419100" lvl="0" marL="457200" rtl="0" algn="l">
              <a:lnSpc>
                <a:spcPct val="150000"/>
              </a:lnSpc>
              <a:spcBef>
                <a:spcPts val="0"/>
              </a:spcBef>
              <a:spcAft>
                <a:spcPts val="0"/>
              </a:spcAft>
              <a:buClr>
                <a:schemeClr val="dk1"/>
              </a:buClr>
              <a:buSzPts val="3000"/>
              <a:buFont typeface="Poppins"/>
              <a:buChar char="●"/>
            </a:pPr>
            <a:r>
              <a:rPr lang="en-US" sz="3000">
                <a:solidFill>
                  <a:schemeClr val="dk1"/>
                </a:solidFill>
                <a:latin typeface="Poppins"/>
                <a:ea typeface="Poppins"/>
                <a:cs typeface="Poppins"/>
                <a:sym typeface="Poppins"/>
              </a:rPr>
              <a:t>Receive Equipments</a:t>
            </a:r>
            <a:r>
              <a:rPr lang="en-US" sz="3000">
                <a:solidFill>
                  <a:schemeClr val="dk1"/>
                </a:solidFill>
                <a:latin typeface="Poppins"/>
                <a:ea typeface="Poppins"/>
                <a:cs typeface="Poppins"/>
                <a:sym typeface="Poppins"/>
              </a:rPr>
              <a:t> </a:t>
            </a:r>
            <a:endParaRPr sz="3000">
              <a:solidFill>
                <a:schemeClr val="dk1"/>
              </a:solidFill>
              <a:latin typeface="Poppins"/>
              <a:ea typeface="Poppins"/>
              <a:cs typeface="Poppins"/>
              <a:sym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grpSp>
        <p:nvGrpSpPr>
          <p:cNvPr id="864" name="Google Shape;864;p36"/>
          <p:cNvGrpSpPr/>
          <p:nvPr/>
        </p:nvGrpSpPr>
        <p:grpSpPr>
          <a:xfrm>
            <a:off x="12987369" y="-712767"/>
            <a:ext cx="5081176" cy="11712420"/>
            <a:chOff x="1" y="1"/>
            <a:chExt cx="6774902" cy="15616560"/>
          </a:xfrm>
        </p:grpSpPr>
        <p:sp>
          <p:nvSpPr>
            <p:cNvPr id="865" name="Google Shape;865;p36"/>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866" name="Google Shape;866;p36"/>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867" name="Google Shape;867;p36"/>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868" name="Google Shape;868;p36"/>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Inventory Management</a:t>
            </a:r>
            <a:endParaRPr/>
          </a:p>
        </p:txBody>
      </p:sp>
      <p:sp>
        <p:nvSpPr>
          <p:cNvPr id="869" name="Google Shape;869;p36"/>
          <p:cNvSpPr txBox="1"/>
          <p:nvPr/>
        </p:nvSpPr>
        <p:spPr>
          <a:xfrm>
            <a:off x="1003990" y="2436046"/>
            <a:ext cx="13329144" cy="577081"/>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Non-Functional Requirements</a:t>
            </a:r>
            <a:endParaRPr/>
          </a:p>
        </p:txBody>
      </p:sp>
      <p:grpSp>
        <p:nvGrpSpPr>
          <p:cNvPr id="870" name="Google Shape;870;p36"/>
          <p:cNvGrpSpPr/>
          <p:nvPr/>
        </p:nvGrpSpPr>
        <p:grpSpPr>
          <a:xfrm>
            <a:off x="-66675" y="9312650"/>
            <a:ext cx="18354675" cy="974350"/>
            <a:chOff x="0" y="0"/>
            <a:chExt cx="24472900" cy="1299133"/>
          </a:xfrm>
        </p:grpSpPr>
        <p:grpSp>
          <p:nvGrpSpPr>
            <p:cNvPr id="871" name="Google Shape;871;p36"/>
            <p:cNvGrpSpPr/>
            <p:nvPr/>
          </p:nvGrpSpPr>
          <p:grpSpPr>
            <a:xfrm>
              <a:off x="0" y="0"/>
              <a:ext cx="24472900" cy="1299133"/>
              <a:chOff x="0" y="0"/>
              <a:chExt cx="4834153" cy="256619"/>
            </a:xfrm>
          </p:grpSpPr>
          <p:sp>
            <p:nvSpPr>
              <p:cNvPr id="872" name="Google Shape;872;p36"/>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873" name="Google Shape;873;p36"/>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4" name="Google Shape;874;p36"/>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875" name="Google Shape;875;p36"/>
            <p:cNvSpPr txBox="1"/>
            <p:nvPr/>
          </p:nvSpPr>
          <p:spPr>
            <a:xfrm>
              <a:off x="16896778" y="392391"/>
              <a:ext cx="702086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IT22132628 | Kusumsiri P. A. S. S</a:t>
              </a:r>
              <a:endParaRPr/>
            </a:p>
          </p:txBody>
        </p:sp>
      </p:grpSp>
      <p:pic>
        <p:nvPicPr>
          <p:cNvPr id="876" name="Google Shape;876;p36"/>
          <p:cNvPicPr preferRelativeResize="0"/>
          <p:nvPr/>
        </p:nvPicPr>
        <p:blipFill>
          <a:blip r:embed="rId7">
            <a:alphaModFix/>
          </a:blip>
          <a:stretch>
            <a:fillRect/>
          </a:stretch>
        </p:blipFill>
        <p:spPr>
          <a:xfrm>
            <a:off x="507300" y="3553700"/>
            <a:ext cx="12316723" cy="3740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grpSp>
        <p:nvGrpSpPr>
          <p:cNvPr id="881" name="Google Shape;881;g2f32cd3d7f4_0_170"/>
          <p:cNvGrpSpPr/>
          <p:nvPr/>
        </p:nvGrpSpPr>
        <p:grpSpPr>
          <a:xfrm>
            <a:off x="12987369" y="-716878"/>
            <a:ext cx="5083320" cy="11718657"/>
            <a:chOff x="1" y="-5480"/>
            <a:chExt cx="6777760" cy="15624876"/>
          </a:xfrm>
        </p:grpSpPr>
        <p:sp>
          <p:nvSpPr>
            <p:cNvPr id="882" name="Google Shape;882;g2f32cd3d7f4_0_170"/>
            <p:cNvSpPr/>
            <p:nvPr/>
          </p:nvSpPr>
          <p:spPr>
            <a:xfrm rot="-232275">
              <a:off x="428043" y="147862"/>
              <a:ext cx="4976678" cy="12848144"/>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883" name="Google Shape;883;g2f32cd3d7f4_0_170"/>
            <p:cNvSpPr/>
            <p:nvPr/>
          </p:nvSpPr>
          <p:spPr>
            <a:xfrm rot="154594">
              <a:off x="3840893" y="1153447"/>
              <a:ext cx="2803360" cy="6002760"/>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884" name="Google Shape;884;g2f32cd3d7f4_0_170"/>
            <p:cNvSpPr/>
            <p:nvPr/>
          </p:nvSpPr>
          <p:spPr>
            <a:xfrm rot="111687">
              <a:off x="164328" y="8401350"/>
              <a:ext cx="3967188" cy="7155502"/>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885" name="Google Shape;885;g2f32cd3d7f4_0_170"/>
          <p:cNvSpPr txBox="1"/>
          <p:nvPr/>
        </p:nvSpPr>
        <p:spPr>
          <a:xfrm>
            <a:off x="3954867" y="1019175"/>
            <a:ext cx="10378200" cy="7695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Inventory Management</a:t>
            </a:r>
            <a:endParaRPr/>
          </a:p>
        </p:txBody>
      </p:sp>
      <p:sp>
        <p:nvSpPr>
          <p:cNvPr id="886" name="Google Shape;886;g2f32cd3d7f4_0_170"/>
          <p:cNvSpPr txBox="1"/>
          <p:nvPr/>
        </p:nvSpPr>
        <p:spPr>
          <a:xfrm>
            <a:off x="1003990" y="2436046"/>
            <a:ext cx="133290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latin typeface="Poppins"/>
                <a:ea typeface="Poppins"/>
                <a:cs typeface="Poppins"/>
                <a:sym typeface="Poppins"/>
              </a:rPr>
              <a:t>Evaluation Methods</a:t>
            </a:r>
            <a:endParaRPr/>
          </a:p>
        </p:txBody>
      </p:sp>
      <p:grpSp>
        <p:nvGrpSpPr>
          <p:cNvPr id="887" name="Google Shape;887;g2f32cd3d7f4_0_170"/>
          <p:cNvGrpSpPr/>
          <p:nvPr/>
        </p:nvGrpSpPr>
        <p:grpSpPr>
          <a:xfrm>
            <a:off x="-66675" y="9312650"/>
            <a:ext cx="18354853" cy="974350"/>
            <a:chOff x="0" y="0"/>
            <a:chExt cx="24473138" cy="1299134"/>
          </a:xfrm>
        </p:grpSpPr>
        <p:grpSp>
          <p:nvGrpSpPr>
            <p:cNvPr id="888" name="Google Shape;888;g2f32cd3d7f4_0_170"/>
            <p:cNvGrpSpPr/>
            <p:nvPr/>
          </p:nvGrpSpPr>
          <p:grpSpPr>
            <a:xfrm>
              <a:off x="0" y="0"/>
              <a:ext cx="24473138" cy="1299134"/>
              <a:chOff x="0" y="0"/>
              <a:chExt cx="4834200" cy="256619"/>
            </a:xfrm>
          </p:grpSpPr>
          <p:sp>
            <p:nvSpPr>
              <p:cNvPr id="889" name="Google Shape;889;g2f32cd3d7f4_0_170"/>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FFFFFF"/>
              </a:solidFill>
              <a:ln>
                <a:noFill/>
              </a:ln>
            </p:spPr>
          </p:sp>
          <p:sp>
            <p:nvSpPr>
              <p:cNvPr id="890" name="Google Shape;890;g2f32cd3d7f4_0_170"/>
              <p:cNvSpPr txBox="1"/>
              <p:nvPr/>
            </p:nvSpPr>
            <p:spPr>
              <a:xfrm>
                <a:off x="0" y="0"/>
                <a:ext cx="4834200" cy="2565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1" name="Google Shape;891;g2f32cd3d7f4_0_170"/>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59" l="0" r="0" t="-469"/>
              </a:stretch>
            </a:blipFill>
            <a:ln>
              <a:noFill/>
            </a:ln>
          </p:spPr>
        </p:sp>
        <p:sp>
          <p:nvSpPr>
            <p:cNvPr id="892" name="Google Shape;892;g2f32cd3d7f4_0_170"/>
            <p:cNvSpPr txBox="1"/>
            <p:nvPr/>
          </p:nvSpPr>
          <p:spPr>
            <a:xfrm>
              <a:off x="16896778" y="392391"/>
              <a:ext cx="7020900" cy="513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IT22132628 | Kusumsiri P. A. S. S</a:t>
              </a:r>
              <a:endParaRPr/>
            </a:p>
          </p:txBody>
        </p:sp>
      </p:grpSp>
      <p:pic>
        <p:nvPicPr>
          <p:cNvPr id="893" name="Google Shape;893;g2f32cd3d7f4_0_170"/>
          <p:cNvPicPr preferRelativeResize="0"/>
          <p:nvPr/>
        </p:nvPicPr>
        <p:blipFill>
          <a:blip r:embed="rId7">
            <a:alphaModFix/>
          </a:blip>
          <a:stretch>
            <a:fillRect/>
          </a:stretch>
        </p:blipFill>
        <p:spPr>
          <a:xfrm>
            <a:off x="377825" y="3429000"/>
            <a:ext cx="12414602" cy="3307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37"/>
          <p:cNvSpPr txBox="1"/>
          <p:nvPr/>
        </p:nvSpPr>
        <p:spPr>
          <a:xfrm>
            <a:off x="8102690" y="1009650"/>
            <a:ext cx="9156610" cy="929640"/>
          </a:xfrm>
          <a:prstGeom prst="rect">
            <a:avLst/>
          </a:prstGeom>
          <a:noFill/>
          <a:ln>
            <a:noFill/>
          </a:ln>
        </p:spPr>
        <p:txBody>
          <a:bodyPr anchorCtr="0" anchor="t" bIns="0" lIns="0" spcFirstLastPara="1" rIns="0" wrap="square" tIns="0">
            <a:spAutoFit/>
          </a:bodyPr>
          <a:lstStyle/>
          <a:p>
            <a:pPr indent="0" lvl="0" marL="0" marR="0" rtl="0" algn="r">
              <a:lnSpc>
                <a:spcPct val="113002"/>
              </a:lnSpc>
              <a:spcBef>
                <a:spcPts val="0"/>
              </a:spcBef>
              <a:spcAft>
                <a:spcPts val="0"/>
              </a:spcAft>
              <a:buNone/>
            </a:pPr>
            <a:r>
              <a:rPr b="1" lang="en-US" sz="5999">
                <a:solidFill>
                  <a:srgbClr val="000000"/>
                </a:solidFill>
                <a:latin typeface="Poppins"/>
                <a:ea typeface="Poppins"/>
                <a:cs typeface="Poppins"/>
                <a:sym typeface="Poppins"/>
              </a:rPr>
              <a:t>Supplier Management</a:t>
            </a:r>
            <a:endParaRPr/>
          </a:p>
        </p:txBody>
      </p:sp>
      <p:grpSp>
        <p:nvGrpSpPr>
          <p:cNvPr id="899" name="Google Shape;899;p37"/>
          <p:cNvGrpSpPr/>
          <p:nvPr/>
        </p:nvGrpSpPr>
        <p:grpSpPr>
          <a:xfrm>
            <a:off x="14214681" y="3987195"/>
            <a:ext cx="2972804" cy="2972804"/>
            <a:chOff x="0" y="0"/>
            <a:chExt cx="812800" cy="812800"/>
          </a:xfrm>
        </p:grpSpPr>
        <p:sp>
          <p:nvSpPr>
            <p:cNvPr id="900" name="Google Shape;900;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10477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2" name="Google Shape;902;p37"/>
          <p:cNvSpPr/>
          <p:nvPr/>
        </p:nvSpPr>
        <p:spPr>
          <a:xfrm>
            <a:off x="14470918" y="4243437"/>
            <a:ext cx="2460331" cy="2460321"/>
          </a:xfrm>
          <a:custGeom>
            <a:rect b="b" l="l" r="r" t="t"/>
            <a:pathLst>
              <a:path extrusionOk="0"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rotWithShape="1">
            <a:blip r:embed="rId3">
              <a:alphaModFix/>
            </a:blip>
            <a:stretch>
              <a:fillRect b="0" l="0" r="0" t="0"/>
            </a:stretch>
          </a:blip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37"/>
          <p:cNvSpPr txBox="1"/>
          <p:nvPr/>
        </p:nvSpPr>
        <p:spPr>
          <a:xfrm>
            <a:off x="7432377" y="7314451"/>
            <a:ext cx="9826923" cy="602794"/>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Name: </a:t>
            </a:r>
            <a:r>
              <a:rPr lang="en-US" sz="4199">
                <a:solidFill>
                  <a:srgbClr val="000000"/>
                </a:solidFill>
                <a:latin typeface="Poppins"/>
                <a:ea typeface="Poppins"/>
                <a:cs typeface="Poppins"/>
                <a:sym typeface="Poppins"/>
              </a:rPr>
              <a:t>Ranasinghe R. A. R. V. C</a:t>
            </a:r>
            <a:endParaRPr/>
          </a:p>
        </p:txBody>
      </p:sp>
      <p:sp>
        <p:nvSpPr>
          <p:cNvPr id="904" name="Google Shape;904;p37"/>
          <p:cNvSpPr txBox="1"/>
          <p:nvPr/>
        </p:nvSpPr>
        <p:spPr>
          <a:xfrm>
            <a:off x="10939361" y="8113789"/>
            <a:ext cx="6319939" cy="646938"/>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Student ID:</a:t>
            </a:r>
            <a:r>
              <a:rPr lang="en-US" sz="4199">
                <a:solidFill>
                  <a:srgbClr val="000000"/>
                </a:solidFill>
                <a:latin typeface="Poppins"/>
                <a:ea typeface="Poppins"/>
                <a:cs typeface="Poppins"/>
                <a:sym typeface="Poppins"/>
              </a:rPr>
              <a:t> IT22197146</a:t>
            </a:r>
            <a:endParaRPr/>
          </a:p>
        </p:txBody>
      </p:sp>
      <p:grpSp>
        <p:nvGrpSpPr>
          <p:cNvPr id="905" name="Google Shape;905;p37"/>
          <p:cNvGrpSpPr/>
          <p:nvPr/>
        </p:nvGrpSpPr>
        <p:grpSpPr>
          <a:xfrm>
            <a:off x="3031809" y="-952499"/>
            <a:ext cx="5081176" cy="11712420"/>
            <a:chOff x="1" y="1"/>
            <a:chExt cx="6774902" cy="15616560"/>
          </a:xfrm>
        </p:grpSpPr>
        <p:sp>
          <p:nvSpPr>
            <p:cNvPr id="906" name="Google Shape;906;p37"/>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907" name="Google Shape;907;p37"/>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908" name="Google Shape;908;p37"/>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sp>
        <p:nvSpPr>
          <p:cNvPr id="909" name="Google Shape;909;p37"/>
          <p:cNvSpPr/>
          <p:nvPr/>
        </p:nvSpPr>
        <p:spPr>
          <a:xfrm>
            <a:off x="-204106" y="1806929"/>
            <a:ext cx="6400800" cy="6400800"/>
          </a:xfrm>
          <a:prstGeom prst="flowChartConnector">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10" name="Google Shape;910;p37"/>
          <p:cNvGrpSpPr/>
          <p:nvPr/>
        </p:nvGrpSpPr>
        <p:grpSpPr>
          <a:xfrm>
            <a:off x="-33338" y="9312650"/>
            <a:ext cx="18354675" cy="974350"/>
            <a:chOff x="0" y="0"/>
            <a:chExt cx="24472900" cy="1299133"/>
          </a:xfrm>
        </p:grpSpPr>
        <p:grpSp>
          <p:nvGrpSpPr>
            <p:cNvPr id="911" name="Google Shape;911;p37"/>
            <p:cNvGrpSpPr/>
            <p:nvPr/>
          </p:nvGrpSpPr>
          <p:grpSpPr>
            <a:xfrm>
              <a:off x="0" y="0"/>
              <a:ext cx="24472900" cy="1299133"/>
              <a:chOff x="0" y="0"/>
              <a:chExt cx="4834153" cy="256619"/>
            </a:xfrm>
          </p:grpSpPr>
          <p:sp>
            <p:nvSpPr>
              <p:cNvPr id="912" name="Google Shape;912;p37"/>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913" name="Google Shape;913;p37"/>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4" name="Google Shape;914;p37"/>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8">
                <a:alphaModFix/>
              </a:blip>
              <a:stretch>
                <a:fillRect b="-467" l="0" r="0" t="-467"/>
              </a:stretch>
            </a:blipFill>
            <a:ln>
              <a:noFill/>
            </a:ln>
          </p:spPr>
        </p:sp>
        <p:sp>
          <p:nvSpPr>
            <p:cNvPr id="915" name="Google Shape;915;p37"/>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grpSp>
        <p:nvGrpSpPr>
          <p:cNvPr id="920" name="Google Shape;920;p38"/>
          <p:cNvGrpSpPr/>
          <p:nvPr/>
        </p:nvGrpSpPr>
        <p:grpSpPr>
          <a:xfrm>
            <a:off x="12987369" y="-712767"/>
            <a:ext cx="5081176" cy="11712420"/>
            <a:chOff x="1" y="1"/>
            <a:chExt cx="6774902" cy="15616560"/>
          </a:xfrm>
        </p:grpSpPr>
        <p:sp>
          <p:nvSpPr>
            <p:cNvPr id="921" name="Google Shape;921;p38"/>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922" name="Google Shape;922;p38"/>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923" name="Google Shape;923;p38"/>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924" name="Google Shape;924;p38"/>
          <p:cNvSpPr txBox="1"/>
          <p:nvPr/>
        </p:nvSpPr>
        <p:spPr>
          <a:xfrm>
            <a:off x="3954867" y="1019175"/>
            <a:ext cx="10378267" cy="76835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rgbClr val="000000"/>
                </a:solidFill>
                <a:latin typeface="Poppins"/>
                <a:ea typeface="Poppins"/>
                <a:cs typeface="Poppins"/>
                <a:sym typeface="Poppins"/>
              </a:rPr>
              <a:t>Supplier Management</a:t>
            </a:r>
            <a:endParaRPr/>
          </a:p>
        </p:txBody>
      </p:sp>
      <p:sp>
        <p:nvSpPr>
          <p:cNvPr id="925" name="Google Shape;925;p38"/>
          <p:cNvSpPr txBox="1"/>
          <p:nvPr/>
        </p:nvSpPr>
        <p:spPr>
          <a:xfrm>
            <a:off x="1003990" y="2436046"/>
            <a:ext cx="133290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chemeClr val="dk1"/>
                </a:solidFill>
                <a:latin typeface="Poppins"/>
                <a:ea typeface="Poppins"/>
                <a:cs typeface="Poppins"/>
                <a:sym typeface="Poppins"/>
              </a:rPr>
              <a:t>Functional </a:t>
            </a:r>
            <a:r>
              <a:rPr b="1" lang="en-US" sz="3999">
                <a:solidFill>
                  <a:schemeClr val="dk1"/>
                </a:solidFill>
                <a:latin typeface="Poppins"/>
                <a:ea typeface="Poppins"/>
                <a:cs typeface="Poppins"/>
                <a:sym typeface="Poppins"/>
              </a:rPr>
              <a:t>Requirements</a:t>
            </a:r>
            <a:endParaRPr>
              <a:solidFill>
                <a:schemeClr val="dk1"/>
              </a:solidFill>
            </a:endParaRPr>
          </a:p>
        </p:txBody>
      </p:sp>
      <p:grpSp>
        <p:nvGrpSpPr>
          <p:cNvPr id="926" name="Google Shape;926;p38"/>
          <p:cNvGrpSpPr/>
          <p:nvPr/>
        </p:nvGrpSpPr>
        <p:grpSpPr>
          <a:xfrm>
            <a:off x="-66675" y="9312650"/>
            <a:ext cx="18354675" cy="1150045"/>
            <a:chOff x="0" y="0"/>
            <a:chExt cx="24472900" cy="1533394"/>
          </a:xfrm>
        </p:grpSpPr>
        <p:grpSp>
          <p:nvGrpSpPr>
            <p:cNvPr id="927" name="Google Shape;927;p38"/>
            <p:cNvGrpSpPr/>
            <p:nvPr/>
          </p:nvGrpSpPr>
          <p:grpSpPr>
            <a:xfrm>
              <a:off x="0" y="0"/>
              <a:ext cx="24472900" cy="1533394"/>
              <a:chOff x="0" y="0"/>
              <a:chExt cx="4834153" cy="302893"/>
            </a:xfrm>
          </p:grpSpPr>
          <p:sp>
            <p:nvSpPr>
              <p:cNvPr id="928" name="Google Shape;928;p38"/>
              <p:cNvSpPr/>
              <p:nvPr/>
            </p:nvSpPr>
            <p:spPr>
              <a:xfrm>
                <a:off x="0" y="0"/>
                <a:ext cx="4834153" cy="302893"/>
              </a:xfrm>
              <a:custGeom>
                <a:rect b="b" l="l" r="r" t="t"/>
                <a:pathLst>
                  <a:path extrusionOk="0" h="302893" w="4834153">
                    <a:moveTo>
                      <a:pt x="0" y="0"/>
                    </a:moveTo>
                    <a:lnTo>
                      <a:pt x="4834153" y="0"/>
                    </a:lnTo>
                    <a:lnTo>
                      <a:pt x="4834153" y="302893"/>
                    </a:lnTo>
                    <a:lnTo>
                      <a:pt x="0" y="302893"/>
                    </a:lnTo>
                    <a:close/>
                  </a:path>
                </a:pathLst>
              </a:custGeom>
              <a:solidFill>
                <a:srgbClr val="FFFFFF"/>
              </a:solidFill>
              <a:ln>
                <a:noFill/>
              </a:ln>
            </p:spPr>
          </p:sp>
          <p:sp>
            <p:nvSpPr>
              <p:cNvPr id="929" name="Google Shape;929;p38"/>
              <p:cNvSpPr txBox="1"/>
              <p:nvPr/>
            </p:nvSpPr>
            <p:spPr>
              <a:xfrm>
                <a:off x="0" y="0"/>
                <a:ext cx="4834153" cy="302893"/>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0" name="Google Shape;930;p38"/>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931" name="Google Shape;931;p38"/>
            <p:cNvSpPr txBox="1"/>
            <p:nvPr/>
          </p:nvSpPr>
          <p:spPr>
            <a:xfrm>
              <a:off x="16066180" y="392391"/>
              <a:ext cx="7851459"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IT22197146 | Ranasinghe R. A. R. V. C</a:t>
              </a:r>
              <a:endParaRPr/>
            </a:p>
          </p:txBody>
        </p:sp>
      </p:grpSp>
      <p:pic>
        <p:nvPicPr>
          <p:cNvPr id="932" name="Google Shape;932;p38"/>
          <p:cNvPicPr preferRelativeResize="0"/>
          <p:nvPr/>
        </p:nvPicPr>
        <p:blipFill>
          <a:blip r:embed="rId7">
            <a:alphaModFix/>
          </a:blip>
          <a:stretch>
            <a:fillRect/>
          </a:stretch>
        </p:blipFill>
        <p:spPr>
          <a:xfrm>
            <a:off x="1618175" y="3429000"/>
            <a:ext cx="8650751" cy="422521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grpSp>
        <p:nvGrpSpPr>
          <p:cNvPr id="937" name="Google Shape;937;p39"/>
          <p:cNvGrpSpPr/>
          <p:nvPr/>
        </p:nvGrpSpPr>
        <p:grpSpPr>
          <a:xfrm>
            <a:off x="12987369" y="-712767"/>
            <a:ext cx="5081176" cy="11712420"/>
            <a:chOff x="1" y="1"/>
            <a:chExt cx="6774902" cy="15616560"/>
          </a:xfrm>
        </p:grpSpPr>
        <p:sp>
          <p:nvSpPr>
            <p:cNvPr id="938" name="Google Shape;938;p39"/>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939" name="Google Shape;939;p39"/>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940" name="Google Shape;940;p39"/>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941" name="Google Shape;941;p39"/>
          <p:cNvSpPr txBox="1"/>
          <p:nvPr/>
        </p:nvSpPr>
        <p:spPr>
          <a:xfrm>
            <a:off x="3954867" y="1019175"/>
            <a:ext cx="10378200" cy="7695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chemeClr val="dk1"/>
                </a:solidFill>
                <a:latin typeface="Poppins"/>
                <a:ea typeface="Poppins"/>
                <a:cs typeface="Poppins"/>
                <a:sym typeface="Poppins"/>
              </a:rPr>
              <a:t>Supplier Management</a:t>
            </a:r>
            <a:endParaRPr>
              <a:solidFill>
                <a:schemeClr val="dk1"/>
              </a:solidFill>
            </a:endParaRPr>
          </a:p>
        </p:txBody>
      </p:sp>
      <p:grpSp>
        <p:nvGrpSpPr>
          <p:cNvPr id="942" name="Google Shape;942;p39"/>
          <p:cNvGrpSpPr/>
          <p:nvPr/>
        </p:nvGrpSpPr>
        <p:grpSpPr>
          <a:xfrm>
            <a:off x="-66675" y="9312650"/>
            <a:ext cx="18354675" cy="1150045"/>
            <a:chOff x="0" y="0"/>
            <a:chExt cx="24472900" cy="1533394"/>
          </a:xfrm>
        </p:grpSpPr>
        <p:grpSp>
          <p:nvGrpSpPr>
            <p:cNvPr id="943" name="Google Shape;943;p39"/>
            <p:cNvGrpSpPr/>
            <p:nvPr/>
          </p:nvGrpSpPr>
          <p:grpSpPr>
            <a:xfrm>
              <a:off x="0" y="0"/>
              <a:ext cx="24472900" cy="1533394"/>
              <a:chOff x="0" y="0"/>
              <a:chExt cx="4834153" cy="302893"/>
            </a:xfrm>
          </p:grpSpPr>
          <p:sp>
            <p:nvSpPr>
              <p:cNvPr id="944" name="Google Shape;944;p39"/>
              <p:cNvSpPr/>
              <p:nvPr/>
            </p:nvSpPr>
            <p:spPr>
              <a:xfrm>
                <a:off x="0" y="0"/>
                <a:ext cx="4834153" cy="302893"/>
              </a:xfrm>
              <a:custGeom>
                <a:rect b="b" l="l" r="r" t="t"/>
                <a:pathLst>
                  <a:path extrusionOk="0" h="302893" w="4834153">
                    <a:moveTo>
                      <a:pt x="0" y="0"/>
                    </a:moveTo>
                    <a:lnTo>
                      <a:pt x="4834153" y="0"/>
                    </a:lnTo>
                    <a:lnTo>
                      <a:pt x="4834153" y="302893"/>
                    </a:lnTo>
                    <a:lnTo>
                      <a:pt x="0" y="302893"/>
                    </a:lnTo>
                    <a:close/>
                  </a:path>
                </a:pathLst>
              </a:custGeom>
              <a:solidFill>
                <a:srgbClr val="FFFFFF"/>
              </a:solidFill>
              <a:ln>
                <a:noFill/>
              </a:ln>
            </p:spPr>
          </p:sp>
          <p:sp>
            <p:nvSpPr>
              <p:cNvPr id="945" name="Google Shape;945;p39"/>
              <p:cNvSpPr txBox="1"/>
              <p:nvPr/>
            </p:nvSpPr>
            <p:spPr>
              <a:xfrm>
                <a:off x="0" y="0"/>
                <a:ext cx="4834153" cy="302893"/>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6" name="Google Shape;946;p39"/>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947" name="Google Shape;947;p39"/>
            <p:cNvSpPr txBox="1"/>
            <p:nvPr/>
          </p:nvSpPr>
          <p:spPr>
            <a:xfrm>
              <a:off x="16066180" y="392391"/>
              <a:ext cx="7851459"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IT22197146 | Ranasinghe R. A. R. V. C</a:t>
              </a:r>
              <a:endParaRPr/>
            </a:p>
          </p:txBody>
        </p:sp>
      </p:grpSp>
      <p:pic>
        <p:nvPicPr>
          <p:cNvPr id="948" name="Google Shape;948;p39"/>
          <p:cNvPicPr preferRelativeResize="0"/>
          <p:nvPr/>
        </p:nvPicPr>
        <p:blipFill>
          <a:blip r:embed="rId7">
            <a:alphaModFix/>
          </a:blip>
          <a:stretch>
            <a:fillRect/>
          </a:stretch>
        </p:blipFill>
        <p:spPr>
          <a:xfrm>
            <a:off x="1134950" y="2415850"/>
            <a:ext cx="14040075" cy="62994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grpSp>
        <p:nvGrpSpPr>
          <p:cNvPr id="953" name="Google Shape;953;p40"/>
          <p:cNvGrpSpPr/>
          <p:nvPr/>
        </p:nvGrpSpPr>
        <p:grpSpPr>
          <a:xfrm>
            <a:off x="12987369" y="-712767"/>
            <a:ext cx="5081176" cy="11712420"/>
            <a:chOff x="1" y="1"/>
            <a:chExt cx="6774902" cy="15616560"/>
          </a:xfrm>
        </p:grpSpPr>
        <p:sp>
          <p:nvSpPr>
            <p:cNvPr id="954" name="Google Shape;954;p40"/>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955" name="Google Shape;955;p40"/>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956" name="Google Shape;956;p40"/>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957" name="Google Shape;957;p40"/>
          <p:cNvSpPr txBox="1"/>
          <p:nvPr/>
        </p:nvSpPr>
        <p:spPr>
          <a:xfrm>
            <a:off x="3954867" y="1019175"/>
            <a:ext cx="10378200" cy="7695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chemeClr val="dk1"/>
                </a:solidFill>
                <a:latin typeface="Poppins"/>
                <a:ea typeface="Poppins"/>
                <a:cs typeface="Poppins"/>
                <a:sym typeface="Poppins"/>
              </a:rPr>
              <a:t>Supplier Management</a:t>
            </a:r>
            <a:endParaRPr>
              <a:solidFill>
                <a:schemeClr val="dk1"/>
              </a:solidFill>
            </a:endParaRPr>
          </a:p>
        </p:txBody>
      </p:sp>
      <p:sp>
        <p:nvSpPr>
          <p:cNvPr id="958" name="Google Shape;958;p40"/>
          <p:cNvSpPr txBox="1"/>
          <p:nvPr/>
        </p:nvSpPr>
        <p:spPr>
          <a:xfrm>
            <a:off x="1003990" y="2436046"/>
            <a:ext cx="136263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chemeClr val="dk1"/>
                </a:solidFill>
                <a:latin typeface="Poppins"/>
                <a:ea typeface="Poppins"/>
                <a:cs typeface="Poppins"/>
                <a:sym typeface="Poppins"/>
              </a:rPr>
              <a:t>Non-Functional Requirements</a:t>
            </a:r>
            <a:endParaRPr>
              <a:solidFill>
                <a:schemeClr val="dk1"/>
              </a:solidFill>
            </a:endParaRPr>
          </a:p>
        </p:txBody>
      </p:sp>
      <p:grpSp>
        <p:nvGrpSpPr>
          <p:cNvPr id="959" name="Google Shape;959;p40"/>
          <p:cNvGrpSpPr/>
          <p:nvPr/>
        </p:nvGrpSpPr>
        <p:grpSpPr>
          <a:xfrm>
            <a:off x="-66675" y="9312650"/>
            <a:ext cx="18354675" cy="1150045"/>
            <a:chOff x="0" y="0"/>
            <a:chExt cx="24472900" cy="1533394"/>
          </a:xfrm>
        </p:grpSpPr>
        <p:grpSp>
          <p:nvGrpSpPr>
            <p:cNvPr id="960" name="Google Shape;960;p40"/>
            <p:cNvGrpSpPr/>
            <p:nvPr/>
          </p:nvGrpSpPr>
          <p:grpSpPr>
            <a:xfrm>
              <a:off x="0" y="0"/>
              <a:ext cx="24472900" cy="1533394"/>
              <a:chOff x="0" y="0"/>
              <a:chExt cx="4834153" cy="302893"/>
            </a:xfrm>
          </p:grpSpPr>
          <p:sp>
            <p:nvSpPr>
              <p:cNvPr id="961" name="Google Shape;961;p40"/>
              <p:cNvSpPr/>
              <p:nvPr/>
            </p:nvSpPr>
            <p:spPr>
              <a:xfrm>
                <a:off x="0" y="0"/>
                <a:ext cx="4834153" cy="302893"/>
              </a:xfrm>
              <a:custGeom>
                <a:rect b="b" l="l" r="r" t="t"/>
                <a:pathLst>
                  <a:path extrusionOk="0" h="302893" w="4834153">
                    <a:moveTo>
                      <a:pt x="0" y="0"/>
                    </a:moveTo>
                    <a:lnTo>
                      <a:pt x="4834153" y="0"/>
                    </a:lnTo>
                    <a:lnTo>
                      <a:pt x="4834153" y="302893"/>
                    </a:lnTo>
                    <a:lnTo>
                      <a:pt x="0" y="302893"/>
                    </a:lnTo>
                    <a:close/>
                  </a:path>
                </a:pathLst>
              </a:custGeom>
              <a:solidFill>
                <a:srgbClr val="FFFFFF"/>
              </a:solidFill>
              <a:ln>
                <a:noFill/>
              </a:ln>
            </p:spPr>
          </p:sp>
          <p:sp>
            <p:nvSpPr>
              <p:cNvPr id="962" name="Google Shape;962;p40"/>
              <p:cNvSpPr txBox="1"/>
              <p:nvPr/>
            </p:nvSpPr>
            <p:spPr>
              <a:xfrm>
                <a:off x="0" y="0"/>
                <a:ext cx="4834153" cy="302893"/>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3" name="Google Shape;963;p40"/>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964" name="Google Shape;964;p40"/>
            <p:cNvSpPr txBox="1"/>
            <p:nvPr/>
          </p:nvSpPr>
          <p:spPr>
            <a:xfrm>
              <a:off x="16066180" y="392391"/>
              <a:ext cx="7851459"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IT22197146 | Ranasinghe R. A. R. V. C</a:t>
              </a:r>
              <a:endParaRPr/>
            </a:p>
          </p:txBody>
        </p:sp>
      </p:grpSp>
      <p:pic>
        <p:nvPicPr>
          <p:cNvPr id="965" name="Google Shape;965;p40"/>
          <p:cNvPicPr preferRelativeResize="0"/>
          <p:nvPr/>
        </p:nvPicPr>
        <p:blipFill>
          <a:blip r:embed="rId7">
            <a:alphaModFix/>
          </a:blip>
          <a:stretch>
            <a:fillRect/>
          </a:stretch>
        </p:blipFill>
        <p:spPr>
          <a:xfrm>
            <a:off x="1229875" y="3414650"/>
            <a:ext cx="6054675" cy="5126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grpSp>
        <p:nvGrpSpPr>
          <p:cNvPr id="970" name="Google Shape;970;g2f32cd3d7f4_0_185"/>
          <p:cNvGrpSpPr/>
          <p:nvPr/>
        </p:nvGrpSpPr>
        <p:grpSpPr>
          <a:xfrm>
            <a:off x="12987369" y="-716878"/>
            <a:ext cx="5083320" cy="11718657"/>
            <a:chOff x="1" y="-5480"/>
            <a:chExt cx="6777760" cy="15624876"/>
          </a:xfrm>
        </p:grpSpPr>
        <p:sp>
          <p:nvSpPr>
            <p:cNvPr id="971" name="Google Shape;971;g2f32cd3d7f4_0_185"/>
            <p:cNvSpPr/>
            <p:nvPr/>
          </p:nvSpPr>
          <p:spPr>
            <a:xfrm rot="-232275">
              <a:off x="428043" y="147862"/>
              <a:ext cx="4976678" cy="12848144"/>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972" name="Google Shape;972;g2f32cd3d7f4_0_185"/>
            <p:cNvSpPr/>
            <p:nvPr/>
          </p:nvSpPr>
          <p:spPr>
            <a:xfrm rot="154594">
              <a:off x="3840893" y="1153447"/>
              <a:ext cx="2803360" cy="6002760"/>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973" name="Google Shape;973;g2f32cd3d7f4_0_185"/>
            <p:cNvSpPr/>
            <p:nvPr/>
          </p:nvSpPr>
          <p:spPr>
            <a:xfrm rot="111687">
              <a:off x="164328" y="8401350"/>
              <a:ext cx="3967188" cy="7155502"/>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sp>
        <p:nvSpPr>
          <p:cNvPr id="974" name="Google Shape;974;g2f32cd3d7f4_0_185"/>
          <p:cNvSpPr txBox="1"/>
          <p:nvPr/>
        </p:nvSpPr>
        <p:spPr>
          <a:xfrm>
            <a:off x="3954867" y="1019175"/>
            <a:ext cx="10378200" cy="769500"/>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4999">
                <a:solidFill>
                  <a:schemeClr val="dk1"/>
                </a:solidFill>
                <a:latin typeface="Poppins"/>
                <a:ea typeface="Poppins"/>
                <a:cs typeface="Poppins"/>
                <a:sym typeface="Poppins"/>
              </a:rPr>
              <a:t>Supplier Management</a:t>
            </a:r>
            <a:endParaRPr>
              <a:solidFill>
                <a:schemeClr val="dk1"/>
              </a:solidFill>
            </a:endParaRPr>
          </a:p>
        </p:txBody>
      </p:sp>
      <p:sp>
        <p:nvSpPr>
          <p:cNvPr id="975" name="Google Shape;975;g2f32cd3d7f4_0_185"/>
          <p:cNvSpPr txBox="1"/>
          <p:nvPr/>
        </p:nvSpPr>
        <p:spPr>
          <a:xfrm>
            <a:off x="1003990" y="2436046"/>
            <a:ext cx="13626300" cy="615600"/>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chemeClr val="dk1"/>
                </a:solidFill>
                <a:latin typeface="Poppins"/>
                <a:ea typeface="Poppins"/>
                <a:cs typeface="Poppins"/>
                <a:sym typeface="Poppins"/>
              </a:rPr>
              <a:t>Evaluation Methods</a:t>
            </a:r>
            <a:endParaRPr>
              <a:solidFill>
                <a:schemeClr val="dk1"/>
              </a:solidFill>
            </a:endParaRPr>
          </a:p>
        </p:txBody>
      </p:sp>
      <p:grpSp>
        <p:nvGrpSpPr>
          <p:cNvPr id="976" name="Google Shape;976;g2f32cd3d7f4_0_185"/>
          <p:cNvGrpSpPr/>
          <p:nvPr/>
        </p:nvGrpSpPr>
        <p:grpSpPr>
          <a:xfrm>
            <a:off x="-66675" y="9312650"/>
            <a:ext cx="18354853" cy="1150453"/>
            <a:chOff x="0" y="0"/>
            <a:chExt cx="24473138" cy="1533938"/>
          </a:xfrm>
        </p:grpSpPr>
        <p:grpSp>
          <p:nvGrpSpPr>
            <p:cNvPr id="977" name="Google Shape;977;g2f32cd3d7f4_0_185"/>
            <p:cNvGrpSpPr/>
            <p:nvPr/>
          </p:nvGrpSpPr>
          <p:grpSpPr>
            <a:xfrm>
              <a:off x="0" y="0"/>
              <a:ext cx="24473138" cy="1533938"/>
              <a:chOff x="0" y="0"/>
              <a:chExt cx="4834200" cy="303000"/>
            </a:xfrm>
          </p:grpSpPr>
          <p:sp>
            <p:nvSpPr>
              <p:cNvPr id="978" name="Google Shape;978;g2f32cd3d7f4_0_185"/>
              <p:cNvSpPr/>
              <p:nvPr/>
            </p:nvSpPr>
            <p:spPr>
              <a:xfrm>
                <a:off x="0" y="0"/>
                <a:ext cx="4834153" cy="302893"/>
              </a:xfrm>
              <a:custGeom>
                <a:rect b="b" l="l" r="r" t="t"/>
                <a:pathLst>
                  <a:path extrusionOk="0" h="302893" w="4834153">
                    <a:moveTo>
                      <a:pt x="0" y="0"/>
                    </a:moveTo>
                    <a:lnTo>
                      <a:pt x="4834153" y="0"/>
                    </a:lnTo>
                    <a:lnTo>
                      <a:pt x="4834153" y="302893"/>
                    </a:lnTo>
                    <a:lnTo>
                      <a:pt x="0" y="302893"/>
                    </a:lnTo>
                    <a:close/>
                  </a:path>
                </a:pathLst>
              </a:custGeom>
              <a:solidFill>
                <a:srgbClr val="FFFFFF"/>
              </a:solidFill>
              <a:ln>
                <a:noFill/>
              </a:ln>
            </p:spPr>
          </p:sp>
          <p:sp>
            <p:nvSpPr>
              <p:cNvPr id="979" name="Google Shape;979;g2f32cd3d7f4_0_185"/>
              <p:cNvSpPr txBox="1"/>
              <p:nvPr/>
            </p:nvSpPr>
            <p:spPr>
              <a:xfrm>
                <a:off x="0" y="0"/>
                <a:ext cx="4834200" cy="3030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80" name="Google Shape;980;g2f32cd3d7f4_0_185"/>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59" l="0" r="0" t="-469"/>
              </a:stretch>
            </a:blipFill>
            <a:ln>
              <a:noFill/>
            </a:ln>
          </p:spPr>
        </p:sp>
        <p:sp>
          <p:nvSpPr>
            <p:cNvPr id="981" name="Google Shape;981;g2f32cd3d7f4_0_185"/>
            <p:cNvSpPr txBox="1"/>
            <p:nvPr/>
          </p:nvSpPr>
          <p:spPr>
            <a:xfrm>
              <a:off x="16066180" y="392391"/>
              <a:ext cx="7851600" cy="5130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306464"/>
                  </a:solidFill>
                  <a:latin typeface="Poppins"/>
                  <a:ea typeface="Poppins"/>
                  <a:cs typeface="Poppins"/>
                  <a:sym typeface="Poppins"/>
                </a:rPr>
                <a:t>IT22197146 | Ranasinghe R. A. R. V. C</a:t>
              </a:r>
              <a:endParaRPr/>
            </a:p>
          </p:txBody>
        </p:sp>
      </p:grpSp>
      <p:pic>
        <p:nvPicPr>
          <p:cNvPr id="982" name="Google Shape;982;g2f32cd3d7f4_0_185"/>
          <p:cNvPicPr preferRelativeResize="0"/>
          <p:nvPr/>
        </p:nvPicPr>
        <p:blipFill>
          <a:blip r:embed="rId7">
            <a:alphaModFix/>
          </a:blip>
          <a:stretch>
            <a:fillRect/>
          </a:stretch>
        </p:blipFill>
        <p:spPr>
          <a:xfrm>
            <a:off x="1413600" y="3204050"/>
            <a:ext cx="8403125" cy="5201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p41"/>
          <p:cNvPicPr preferRelativeResize="0"/>
          <p:nvPr/>
        </p:nvPicPr>
        <p:blipFill rotWithShape="1">
          <a:blip r:embed="rId3">
            <a:alphaModFix/>
          </a:blip>
          <a:srcRect b="0" l="0" r="0" t="0"/>
          <a:stretch/>
        </p:blipFill>
        <p:spPr>
          <a:xfrm>
            <a:off x="5715000" y="4382067"/>
            <a:ext cx="6442340" cy="5603495"/>
          </a:xfrm>
          <a:prstGeom prst="rect">
            <a:avLst/>
          </a:prstGeom>
          <a:noFill/>
          <a:ln>
            <a:noFill/>
          </a:ln>
        </p:spPr>
      </p:pic>
      <p:grpSp>
        <p:nvGrpSpPr>
          <p:cNvPr id="988" name="Google Shape;988;p41"/>
          <p:cNvGrpSpPr/>
          <p:nvPr/>
        </p:nvGrpSpPr>
        <p:grpSpPr>
          <a:xfrm>
            <a:off x="-33338" y="9312650"/>
            <a:ext cx="18354675" cy="974350"/>
            <a:chOff x="0" y="0"/>
            <a:chExt cx="24472900" cy="1299133"/>
          </a:xfrm>
        </p:grpSpPr>
        <p:grpSp>
          <p:nvGrpSpPr>
            <p:cNvPr id="989" name="Google Shape;989;p41"/>
            <p:cNvGrpSpPr/>
            <p:nvPr/>
          </p:nvGrpSpPr>
          <p:grpSpPr>
            <a:xfrm>
              <a:off x="0" y="0"/>
              <a:ext cx="24472900" cy="1299133"/>
              <a:chOff x="0" y="0"/>
              <a:chExt cx="4834153" cy="256619"/>
            </a:xfrm>
          </p:grpSpPr>
          <p:sp>
            <p:nvSpPr>
              <p:cNvPr id="990" name="Google Shape;990;p41"/>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991" name="Google Shape;991;p41"/>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2" name="Google Shape;992;p41"/>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4">
                <a:alphaModFix/>
              </a:blip>
              <a:stretch>
                <a:fillRect b="-467" l="0" r="0" t="-467"/>
              </a:stretch>
            </a:blipFill>
            <a:ln>
              <a:noFill/>
            </a:ln>
          </p:spPr>
        </p:sp>
        <p:sp>
          <p:nvSpPr>
            <p:cNvPr id="993" name="Google Shape;993;p41"/>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
        <p:nvSpPr>
          <p:cNvPr id="994" name="Google Shape;994;p41"/>
          <p:cNvSpPr txBox="1"/>
          <p:nvPr/>
        </p:nvSpPr>
        <p:spPr>
          <a:xfrm>
            <a:off x="5060790" y="1009650"/>
            <a:ext cx="8166420" cy="795089"/>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5499">
                <a:solidFill>
                  <a:srgbClr val="000000"/>
                </a:solidFill>
                <a:latin typeface="Poppins"/>
                <a:ea typeface="Poppins"/>
                <a:cs typeface="Poppins"/>
                <a:sym typeface="Poppins"/>
              </a:rPr>
              <a:t>Methodology</a:t>
            </a:r>
            <a:endParaRPr/>
          </a:p>
        </p:txBody>
      </p:sp>
      <p:sp>
        <p:nvSpPr>
          <p:cNvPr id="995" name="Google Shape;995;p41"/>
          <p:cNvSpPr txBox="1"/>
          <p:nvPr/>
        </p:nvSpPr>
        <p:spPr>
          <a:xfrm>
            <a:off x="1905000" y="2019300"/>
            <a:ext cx="14554200" cy="2704587"/>
          </a:xfrm>
          <a:prstGeom prst="rect">
            <a:avLst/>
          </a:prstGeom>
          <a:noFill/>
          <a:ln>
            <a:noFill/>
          </a:ln>
        </p:spPr>
        <p:txBody>
          <a:bodyPr anchorCtr="0" anchor="t" bIns="0" lIns="0" spcFirstLastPara="1" rIns="0" wrap="square" tIns="0">
            <a:spAutoFit/>
          </a:bodyPr>
          <a:lstStyle/>
          <a:p>
            <a:pPr indent="-342900" lvl="0" marL="342900" marR="0" rtl="0" algn="l">
              <a:lnSpc>
                <a:spcPct val="150000"/>
              </a:lnSpc>
              <a:spcBef>
                <a:spcPts val="0"/>
              </a:spcBef>
              <a:spcAft>
                <a:spcPts val="0"/>
              </a:spcAft>
              <a:buClr>
                <a:schemeClr val="dk1"/>
              </a:buClr>
              <a:buSzPts val="3000"/>
              <a:buFont typeface="Arial"/>
              <a:buChar char="•"/>
            </a:pPr>
            <a:r>
              <a:rPr lang="en-US" sz="3000">
                <a:solidFill>
                  <a:schemeClr val="dk1"/>
                </a:solidFill>
                <a:latin typeface="Poppins"/>
                <a:ea typeface="Poppins"/>
                <a:cs typeface="Poppins"/>
                <a:sym typeface="Poppins"/>
              </a:rPr>
              <a:t>Our Security Service Management System development follows the </a:t>
            </a:r>
            <a:r>
              <a:rPr b="1" lang="en-US" sz="3000">
                <a:solidFill>
                  <a:schemeClr val="dk1"/>
                </a:solidFill>
                <a:latin typeface="Poppins"/>
                <a:ea typeface="Poppins"/>
                <a:cs typeface="Poppins"/>
                <a:sym typeface="Poppins"/>
              </a:rPr>
              <a:t>Agile methodology</a:t>
            </a:r>
            <a:r>
              <a:rPr lang="en-US" sz="3000">
                <a:solidFill>
                  <a:schemeClr val="dk1"/>
                </a:solidFill>
                <a:latin typeface="Poppins"/>
                <a:ea typeface="Poppins"/>
                <a:cs typeface="Poppins"/>
                <a:sym typeface="Poppins"/>
              </a:rPr>
              <a:t>.</a:t>
            </a:r>
            <a:endParaRPr/>
          </a:p>
          <a:p>
            <a:pPr indent="-342900" lvl="0" marL="342900" marR="0" rtl="0" algn="l">
              <a:lnSpc>
                <a:spcPct val="150000"/>
              </a:lnSpc>
              <a:spcBef>
                <a:spcPts val="0"/>
              </a:spcBef>
              <a:spcAft>
                <a:spcPts val="0"/>
              </a:spcAft>
              <a:buClr>
                <a:schemeClr val="dk1"/>
              </a:buClr>
              <a:buSzPts val="3000"/>
              <a:buFont typeface="Arial"/>
              <a:buChar char="•"/>
            </a:pPr>
            <a:r>
              <a:rPr lang="en-US" sz="3000">
                <a:solidFill>
                  <a:schemeClr val="dk1"/>
                </a:solidFill>
                <a:latin typeface="Poppins"/>
                <a:ea typeface="Poppins"/>
                <a:cs typeface="Poppins"/>
                <a:sym typeface="Poppins"/>
              </a:rPr>
              <a:t>Agile is an</a:t>
            </a:r>
            <a:r>
              <a:rPr b="1" lang="en-US" sz="3000">
                <a:solidFill>
                  <a:schemeClr val="dk1"/>
                </a:solidFill>
                <a:latin typeface="Poppins"/>
                <a:ea typeface="Poppins"/>
                <a:cs typeface="Poppins"/>
                <a:sym typeface="Poppins"/>
              </a:rPr>
              <a:t> iterative and incremental </a:t>
            </a:r>
            <a:r>
              <a:rPr lang="en-US" sz="3000">
                <a:solidFill>
                  <a:schemeClr val="dk1"/>
                </a:solidFill>
                <a:latin typeface="Poppins"/>
                <a:ea typeface="Poppins"/>
                <a:cs typeface="Poppins"/>
                <a:sym typeface="Poppins"/>
              </a:rPr>
              <a:t>approach that emphasizes flexibility, collaboration, and customer satisfaction.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nvSpPr>
        <p:spPr>
          <a:xfrm>
            <a:off x="1028700" y="1009650"/>
            <a:ext cx="13754100" cy="795089"/>
          </a:xfrm>
          <a:prstGeom prst="rect">
            <a:avLst/>
          </a:prstGeom>
          <a:noFill/>
          <a:ln>
            <a:noFill/>
          </a:ln>
        </p:spPr>
        <p:txBody>
          <a:bodyPr anchorCtr="0" anchor="t" bIns="0" lIns="0" spcFirstLastPara="1" rIns="0" wrap="square" tIns="0">
            <a:spAutoFit/>
          </a:bodyPr>
          <a:lstStyle/>
          <a:p>
            <a:pPr indent="0" lvl="0" marL="0" marR="0" rtl="0" algn="l">
              <a:lnSpc>
                <a:spcPct val="113002"/>
              </a:lnSpc>
              <a:spcBef>
                <a:spcPts val="0"/>
              </a:spcBef>
              <a:spcAft>
                <a:spcPts val="0"/>
              </a:spcAft>
              <a:buNone/>
            </a:pPr>
            <a:r>
              <a:rPr b="1" lang="en-US" sz="5499">
                <a:solidFill>
                  <a:srgbClr val="000000"/>
                </a:solidFill>
                <a:latin typeface="Poppins"/>
                <a:ea typeface="Poppins"/>
                <a:cs typeface="Poppins"/>
                <a:sym typeface="Poppins"/>
              </a:rPr>
              <a:t>Objectives</a:t>
            </a:r>
            <a:endParaRPr/>
          </a:p>
        </p:txBody>
      </p:sp>
      <p:grpSp>
        <p:nvGrpSpPr>
          <p:cNvPr id="128" name="Google Shape;128;p5"/>
          <p:cNvGrpSpPr/>
          <p:nvPr/>
        </p:nvGrpSpPr>
        <p:grpSpPr>
          <a:xfrm>
            <a:off x="13818155" y="-1002870"/>
            <a:ext cx="5081176" cy="11712420"/>
            <a:chOff x="1" y="1"/>
            <a:chExt cx="6774902" cy="15616560"/>
          </a:xfrm>
        </p:grpSpPr>
        <p:sp>
          <p:nvSpPr>
            <p:cNvPr id="129" name="Google Shape;129;p5"/>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130" name="Google Shape;130;p5"/>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131" name="Google Shape;131;p5"/>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grpSp>
        <p:nvGrpSpPr>
          <p:cNvPr id="132" name="Google Shape;132;p5"/>
          <p:cNvGrpSpPr/>
          <p:nvPr/>
        </p:nvGrpSpPr>
        <p:grpSpPr>
          <a:xfrm>
            <a:off x="-33338" y="9312650"/>
            <a:ext cx="18354675" cy="974350"/>
            <a:chOff x="0" y="0"/>
            <a:chExt cx="24472900" cy="1299133"/>
          </a:xfrm>
        </p:grpSpPr>
        <p:grpSp>
          <p:nvGrpSpPr>
            <p:cNvPr id="133" name="Google Shape;133;p5"/>
            <p:cNvGrpSpPr/>
            <p:nvPr/>
          </p:nvGrpSpPr>
          <p:grpSpPr>
            <a:xfrm>
              <a:off x="0" y="0"/>
              <a:ext cx="24472900" cy="1299133"/>
              <a:chOff x="0" y="0"/>
              <a:chExt cx="4834153" cy="256619"/>
            </a:xfrm>
          </p:grpSpPr>
          <p:sp>
            <p:nvSpPr>
              <p:cNvPr id="134" name="Google Shape;134;p5"/>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135" name="Google Shape;135;p5"/>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6" name="Google Shape;136;p5"/>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137" name="Google Shape;137;p5"/>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
        <p:nvSpPr>
          <p:cNvPr id="138" name="Google Shape;138;p5"/>
          <p:cNvSpPr txBox="1"/>
          <p:nvPr/>
        </p:nvSpPr>
        <p:spPr>
          <a:xfrm>
            <a:off x="1028700" y="2471229"/>
            <a:ext cx="14211300" cy="4782078"/>
          </a:xfrm>
          <a:prstGeom prst="rect">
            <a:avLst/>
          </a:prstGeom>
          <a:noFill/>
          <a:ln>
            <a:noFill/>
          </a:ln>
        </p:spPr>
        <p:txBody>
          <a:bodyPr anchorCtr="0" anchor="t" bIns="0" lIns="0" spcFirstLastPara="1" rIns="0" wrap="square" tIns="0">
            <a:spAutoFit/>
          </a:bodyPr>
          <a:lstStyle/>
          <a:p>
            <a:pPr indent="-457200" lvl="0" marL="457200" marR="0" rtl="0" algn="just">
              <a:lnSpc>
                <a:spcPct val="150000"/>
              </a:lnSpc>
              <a:spcBef>
                <a:spcPts val="0"/>
              </a:spcBef>
              <a:spcAft>
                <a:spcPts val="0"/>
              </a:spcAft>
              <a:buClr>
                <a:schemeClr val="dk1"/>
              </a:buClr>
              <a:buSzPts val="3000"/>
              <a:buFont typeface="Arial"/>
              <a:buChar char="•"/>
            </a:pPr>
            <a:r>
              <a:rPr lang="en-US" sz="3000">
                <a:solidFill>
                  <a:schemeClr val="dk1"/>
                </a:solidFill>
                <a:latin typeface="Poppins"/>
                <a:ea typeface="Poppins"/>
                <a:cs typeface="Poppins"/>
                <a:sym typeface="Poppins"/>
              </a:rPr>
              <a:t>Recruitment Process Management</a:t>
            </a:r>
            <a:endParaRPr/>
          </a:p>
          <a:p>
            <a:pPr indent="-457200" lvl="0" marL="457200" marR="0" rtl="0" algn="just">
              <a:lnSpc>
                <a:spcPct val="150000"/>
              </a:lnSpc>
              <a:spcBef>
                <a:spcPts val="0"/>
              </a:spcBef>
              <a:spcAft>
                <a:spcPts val="0"/>
              </a:spcAft>
              <a:buClr>
                <a:srgbClr val="000000"/>
              </a:buClr>
              <a:buSzPts val="3000"/>
              <a:buFont typeface="Arial"/>
              <a:buChar char="•"/>
            </a:pPr>
            <a:r>
              <a:rPr lang="en-US" sz="3000">
                <a:solidFill>
                  <a:srgbClr val="000000"/>
                </a:solidFill>
                <a:latin typeface="Poppins"/>
                <a:ea typeface="Poppins"/>
                <a:cs typeface="Poppins"/>
                <a:sym typeface="Poppins"/>
              </a:rPr>
              <a:t>Comprehensive Client Management</a:t>
            </a:r>
            <a:endParaRPr/>
          </a:p>
          <a:p>
            <a:pPr indent="-457200" lvl="0" marL="457200" marR="0" rtl="0" algn="just">
              <a:lnSpc>
                <a:spcPct val="150000"/>
              </a:lnSpc>
              <a:spcBef>
                <a:spcPts val="0"/>
              </a:spcBef>
              <a:spcAft>
                <a:spcPts val="0"/>
              </a:spcAft>
              <a:buClr>
                <a:srgbClr val="000000"/>
              </a:buClr>
              <a:buSzPts val="3000"/>
              <a:buFont typeface="Arial"/>
              <a:buChar char="•"/>
            </a:pPr>
            <a:r>
              <a:rPr lang="en-US" sz="3000">
                <a:solidFill>
                  <a:srgbClr val="000000"/>
                </a:solidFill>
                <a:latin typeface="Poppins"/>
                <a:ea typeface="Poppins"/>
                <a:cs typeface="Poppins"/>
                <a:sym typeface="Poppins"/>
              </a:rPr>
              <a:t>Efficient Operations Management</a:t>
            </a:r>
            <a:endParaRPr/>
          </a:p>
          <a:p>
            <a:pPr indent="-457200" lvl="0" marL="457200" marR="0" rtl="0" algn="just">
              <a:lnSpc>
                <a:spcPct val="150000"/>
              </a:lnSpc>
              <a:spcBef>
                <a:spcPts val="0"/>
              </a:spcBef>
              <a:spcAft>
                <a:spcPts val="0"/>
              </a:spcAft>
              <a:buClr>
                <a:srgbClr val="000000"/>
              </a:buClr>
              <a:buSzPts val="3000"/>
              <a:buFont typeface="Arial"/>
              <a:buChar char="•"/>
            </a:pPr>
            <a:r>
              <a:rPr lang="en-US" sz="3000">
                <a:solidFill>
                  <a:srgbClr val="000000"/>
                </a:solidFill>
                <a:latin typeface="Poppins"/>
                <a:ea typeface="Poppins"/>
                <a:cs typeface="Poppins"/>
                <a:sym typeface="Poppins"/>
              </a:rPr>
              <a:t>Integrated Booking Management</a:t>
            </a:r>
            <a:endParaRPr/>
          </a:p>
          <a:p>
            <a:pPr indent="-457200" lvl="0" marL="457200" marR="0" rtl="0" algn="just">
              <a:lnSpc>
                <a:spcPct val="150000"/>
              </a:lnSpc>
              <a:spcBef>
                <a:spcPts val="0"/>
              </a:spcBef>
              <a:spcAft>
                <a:spcPts val="0"/>
              </a:spcAft>
              <a:buClr>
                <a:srgbClr val="000000"/>
              </a:buClr>
              <a:buSzPts val="3000"/>
              <a:buFont typeface="Arial"/>
              <a:buChar char="•"/>
            </a:pPr>
            <a:r>
              <a:rPr lang="en-US" sz="3000">
                <a:solidFill>
                  <a:srgbClr val="000000"/>
                </a:solidFill>
                <a:latin typeface="Poppins"/>
                <a:ea typeface="Poppins"/>
                <a:cs typeface="Poppins"/>
                <a:sym typeface="Poppins"/>
              </a:rPr>
              <a:t>Enhanced Inventory and Supplier Management</a:t>
            </a:r>
            <a:endParaRPr/>
          </a:p>
          <a:p>
            <a:pPr indent="-457200" lvl="0" marL="457200" marR="0" rtl="0" algn="just">
              <a:lnSpc>
                <a:spcPct val="150000"/>
              </a:lnSpc>
              <a:spcBef>
                <a:spcPts val="0"/>
              </a:spcBef>
              <a:spcAft>
                <a:spcPts val="0"/>
              </a:spcAft>
              <a:buClr>
                <a:srgbClr val="000000"/>
              </a:buClr>
              <a:buSzPts val="3000"/>
              <a:buFont typeface="Arial"/>
              <a:buChar char="•"/>
            </a:pPr>
            <a:r>
              <a:rPr lang="en-US" sz="3000">
                <a:solidFill>
                  <a:srgbClr val="000000"/>
                </a:solidFill>
                <a:latin typeface="Poppins"/>
                <a:ea typeface="Poppins"/>
                <a:cs typeface="Poppins"/>
                <a:sym typeface="Poppins"/>
              </a:rPr>
              <a:t>Streamlined Payment Management</a:t>
            </a:r>
            <a:endParaRPr/>
          </a:p>
          <a:p>
            <a:pPr indent="-457200" lvl="0" marL="457200" marR="0" rtl="0" algn="just">
              <a:lnSpc>
                <a:spcPct val="150000"/>
              </a:lnSpc>
              <a:spcBef>
                <a:spcPts val="0"/>
              </a:spcBef>
              <a:spcAft>
                <a:spcPts val="0"/>
              </a:spcAft>
              <a:buClr>
                <a:srgbClr val="000000"/>
              </a:buClr>
              <a:buSzPts val="3000"/>
              <a:buFont typeface="Arial"/>
              <a:buChar char="•"/>
            </a:pPr>
            <a:r>
              <a:rPr lang="en-US" sz="3000">
                <a:solidFill>
                  <a:srgbClr val="000000"/>
                </a:solidFill>
                <a:latin typeface="Poppins"/>
                <a:ea typeface="Poppins"/>
                <a:cs typeface="Poppins"/>
                <a:sym typeface="Poppins"/>
              </a:rPr>
              <a:t>Customizable Training Management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grpSp>
        <p:nvGrpSpPr>
          <p:cNvPr id="1000" name="Google Shape;1000;p42"/>
          <p:cNvGrpSpPr/>
          <p:nvPr/>
        </p:nvGrpSpPr>
        <p:grpSpPr>
          <a:xfrm>
            <a:off x="-33338" y="9312650"/>
            <a:ext cx="18354675" cy="974350"/>
            <a:chOff x="0" y="0"/>
            <a:chExt cx="24472900" cy="1299133"/>
          </a:xfrm>
        </p:grpSpPr>
        <p:grpSp>
          <p:nvGrpSpPr>
            <p:cNvPr id="1001" name="Google Shape;1001;p42"/>
            <p:cNvGrpSpPr/>
            <p:nvPr/>
          </p:nvGrpSpPr>
          <p:grpSpPr>
            <a:xfrm>
              <a:off x="0" y="0"/>
              <a:ext cx="24472900" cy="1299133"/>
              <a:chOff x="0" y="0"/>
              <a:chExt cx="4834153" cy="256619"/>
            </a:xfrm>
          </p:grpSpPr>
          <p:sp>
            <p:nvSpPr>
              <p:cNvPr id="1002" name="Google Shape;1002;p42"/>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1003" name="Google Shape;1003;p42"/>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04" name="Google Shape;1004;p42"/>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3">
                <a:alphaModFix/>
              </a:blip>
              <a:stretch>
                <a:fillRect b="-467" l="0" r="0" t="-467"/>
              </a:stretch>
            </a:blipFill>
            <a:ln>
              <a:noFill/>
            </a:ln>
          </p:spPr>
        </p:sp>
        <p:sp>
          <p:nvSpPr>
            <p:cNvPr id="1005" name="Google Shape;1005;p42"/>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
        <p:nvSpPr>
          <p:cNvPr id="1006" name="Google Shape;1006;p42"/>
          <p:cNvSpPr txBox="1"/>
          <p:nvPr/>
        </p:nvSpPr>
        <p:spPr>
          <a:xfrm>
            <a:off x="5060790" y="1009650"/>
            <a:ext cx="8166420" cy="848995"/>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5499">
                <a:solidFill>
                  <a:srgbClr val="000000"/>
                </a:solidFill>
                <a:latin typeface="Poppins"/>
                <a:ea typeface="Poppins"/>
                <a:cs typeface="Poppins"/>
                <a:sym typeface="Poppins"/>
              </a:rPr>
              <a:t>Tools &amp; Technologies</a:t>
            </a:r>
            <a:endParaRPr/>
          </a:p>
        </p:txBody>
      </p:sp>
      <p:grpSp>
        <p:nvGrpSpPr>
          <p:cNvPr id="1007" name="Google Shape;1007;p42"/>
          <p:cNvGrpSpPr/>
          <p:nvPr/>
        </p:nvGrpSpPr>
        <p:grpSpPr>
          <a:xfrm>
            <a:off x="1028700" y="2845920"/>
            <a:ext cx="7605159" cy="1956414"/>
            <a:chOff x="0" y="-19050"/>
            <a:chExt cx="10140212" cy="2608551"/>
          </a:xfrm>
        </p:grpSpPr>
        <p:grpSp>
          <p:nvGrpSpPr>
            <p:cNvPr id="1008" name="Google Shape;1008;p42"/>
            <p:cNvGrpSpPr/>
            <p:nvPr/>
          </p:nvGrpSpPr>
          <p:grpSpPr>
            <a:xfrm>
              <a:off x="7682373" y="131662"/>
              <a:ext cx="2457839" cy="2457839"/>
              <a:chOff x="0" y="0"/>
              <a:chExt cx="812800" cy="812800"/>
            </a:xfrm>
          </p:grpSpPr>
          <p:sp>
            <p:nvSpPr>
              <p:cNvPr id="1009" name="Google Shape;1009;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1" name="Google Shape;1011;p42"/>
            <p:cNvSpPr txBox="1"/>
            <p:nvPr/>
          </p:nvSpPr>
          <p:spPr>
            <a:xfrm>
              <a:off x="0" y="814247"/>
              <a:ext cx="6983598" cy="1643592"/>
            </a:xfrm>
            <a:prstGeom prst="rect">
              <a:avLst/>
            </a:prstGeom>
            <a:noFill/>
            <a:ln>
              <a:noFill/>
            </a:ln>
          </p:spPr>
          <p:txBody>
            <a:bodyPr anchorCtr="0" anchor="t" bIns="0" lIns="0" spcFirstLastPara="1" rIns="0" wrap="square" tIns="0">
              <a:spAutoFit/>
            </a:bodyPr>
            <a:lstStyle/>
            <a:p>
              <a:pPr indent="0" lvl="0" marL="0" marR="0" rtl="0" algn="r">
                <a:lnSpc>
                  <a:spcPct val="130011"/>
                </a:lnSpc>
                <a:spcBef>
                  <a:spcPts val="0"/>
                </a:spcBef>
                <a:spcAft>
                  <a:spcPts val="0"/>
                </a:spcAft>
                <a:buNone/>
              </a:pPr>
              <a:r>
                <a:rPr lang="en-US" sz="2499">
                  <a:solidFill>
                    <a:srgbClr val="000000"/>
                  </a:solidFill>
                  <a:latin typeface="Poppins"/>
                  <a:ea typeface="Poppins"/>
                  <a:cs typeface="Poppins"/>
                  <a:sym typeface="Poppins"/>
                </a:rPr>
                <a:t>MERN is a free and open-source JavaScript stack for building dynamic website</a:t>
              </a:r>
              <a:endParaRPr/>
            </a:p>
          </p:txBody>
        </p:sp>
        <p:sp>
          <p:nvSpPr>
            <p:cNvPr id="1012" name="Google Shape;1012;p42"/>
            <p:cNvSpPr txBox="1"/>
            <p:nvPr/>
          </p:nvSpPr>
          <p:spPr>
            <a:xfrm>
              <a:off x="206788" y="-19050"/>
              <a:ext cx="6776810" cy="828463"/>
            </a:xfrm>
            <a:prstGeom prst="rect">
              <a:avLst/>
            </a:prstGeom>
            <a:noFill/>
            <a:ln>
              <a:noFill/>
            </a:ln>
          </p:spPr>
          <p:txBody>
            <a:bodyPr anchorCtr="0" anchor="t" bIns="0" lIns="0" spcFirstLastPara="1" rIns="0" wrap="square" tIns="0">
              <a:spAutoFit/>
            </a:bodyPr>
            <a:lstStyle/>
            <a:p>
              <a:pPr indent="0" lvl="0" marL="0" marR="0" rtl="0" algn="r">
                <a:lnSpc>
                  <a:spcPct val="113000"/>
                </a:lnSpc>
                <a:spcBef>
                  <a:spcPts val="0"/>
                </a:spcBef>
                <a:spcAft>
                  <a:spcPts val="0"/>
                </a:spcAft>
                <a:buNone/>
              </a:pPr>
              <a:r>
                <a:rPr b="1" lang="en-US" sz="4000">
                  <a:solidFill>
                    <a:srgbClr val="000000"/>
                  </a:solidFill>
                  <a:latin typeface="Poppins"/>
                  <a:ea typeface="Poppins"/>
                  <a:cs typeface="Poppins"/>
                  <a:sym typeface="Poppins"/>
                </a:rPr>
                <a:t>MERN Stack</a:t>
              </a:r>
              <a:endParaRPr/>
            </a:p>
          </p:txBody>
        </p:sp>
        <p:grpSp>
          <p:nvGrpSpPr>
            <p:cNvPr id="1013" name="Google Shape;1013;p42"/>
            <p:cNvGrpSpPr/>
            <p:nvPr/>
          </p:nvGrpSpPr>
          <p:grpSpPr>
            <a:xfrm>
              <a:off x="7850099" y="286393"/>
              <a:ext cx="2148377" cy="2148377"/>
              <a:chOff x="0" y="0"/>
              <a:chExt cx="812800" cy="812800"/>
            </a:xfrm>
          </p:grpSpPr>
          <p:sp>
            <p:nvSpPr>
              <p:cNvPr id="1014" name="Google Shape;1014;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6" name="Google Shape;1016;p42"/>
            <p:cNvSpPr/>
            <p:nvPr/>
          </p:nvSpPr>
          <p:spPr>
            <a:xfrm>
              <a:off x="7789589" y="279912"/>
              <a:ext cx="2269396" cy="2110539"/>
            </a:xfrm>
            <a:custGeom>
              <a:rect b="b" l="l" r="r" t="t"/>
              <a:pathLst>
                <a:path extrusionOk="0" h="2110539" w="2269396">
                  <a:moveTo>
                    <a:pt x="0" y="0"/>
                  </a:moveTo>
                  <a:lnTo>
                    <a:pt x="2269397" y="0"/>
                  </a:lnTo>
                  <a:lnTo>
                    <a:pt x="2269397" y="2110539"/>
                  </a:lnTo>
                  <a:lnTo>
                    <a:pt x="0" y="2110539"/>
                  </a:lnTo>
                  <a:lnTo>
                    <a:pt x="0" y="0"/>
                  </a:lnTo>
                  <a:close/>
                </a:path>
              </a:pathLst>
            </a:custGeom>
            <a:blipFill rotWithShape="1">
              <a:blip r:embed="rId4">
                <a:alphaModFix/>
              </a:blip>
              <a:stretch>
                <a:fillRect b="0" l="0" r="0" t="0"/>
              </a:stretch>
            </a:blipFill>
            <a:ln>
              <a:noFill/>
            </a:ln>
          </p:spPr>
        </p:sp>
      </p:grpSp>
      <p:grpSp>
        <p:nvGrpSpPr>
          <p:cNvPr id="1017" name="Google Shape;1017;p42"/>
          <p:cNvGrpSpPr/>
          <p:nvPr/>
        </p:nvGrpSpPr>
        <p:grpSpPr>
          <a:xfrm>
            <a:off x="9334592" y="5786269"/>
            <a:ext cx="7874940" cy="1973506"/>
            <a:chOff x="0" y="-19050"/>
            <a:chExt cx="10499920" cy="2631342"/>
          </a:xfrm>
        </p:grpSpPr>
        <p:sp>
          <p:nvSpPr>
            <p:cNvPr id="1018" name="Google Shape;1018;p42"/>
            <p:cNvSpPr txBox="1"/>
            <p:nvPr/>
          </p:nvSpPr>
          <p:spPr>
            <a:xfrm>
              <a:off x="3494003" y="846819"/>
              <a:ext cx="7005917" cy="1643592"/>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500">
                  <a:solidFill>
                    <a:srgbClr val="000000"/>
                  </a:solidFill>
                  <a:latin typeface="Poppins"/>
                  <a:ea typeface="Poppins"/>
                  <a:cs typeface="Poppins"/>
                  <a:sym typeface="Poppins"/>
                </a:rPr>
                <a:t>ChatBot was developed by Open AI. Used to helpful advice for different tasks.</a:t>
              </a:r>
              <a:endParaRPr/>
            </a:p>
          </p:txBody>
        </p:sp>
        <p:sp>
          <p:nvSpPr>
            <p:cNvPr id="1019" name="Google Shape;1019;p42"/>
            <p:cNvSpPr txBox="1"/>
            <p:nvPr/>
          </p:nvSpPr>
          <p:spPr>
            <a:xfrm>
              <a:off x="3494003" y="-19050"/>
              <a:ext cx="6798468" cy="828463"/>
            </a:xfrm>
            <a:prstGeom prst="rect">
              <a:avLst/>
            </a:prstGeom>
            <a:noFill/>
            <a:ln>
              <a:noFill/>
            </a:ln>
          </p:spPr>
          <p:txBody>
            <a:bodyPr anchorCtr="0" anchor="t" bIns="0" lIns="0" spcFirstLastPara="1" rIns="0" wrap="square" tIns="0">
              <a:spAutoFit/>
            </a:bodyPr>
            <a:lstStyle/>
            <a:p>
              <a:pPr indent="0" lvl="0" marL="0" marR="0" rtl="0" algn="l">
                <a:lnSpc>
                  <a:spcPct val="113003"/>
                </a:lnSpc>
                <a:spcBef>
                  <a:spcPts val="0"/>
                </a:spcBef>
                <a:spcAft>
                  <a:spcPts val="0"/>
                </a:spcAft>
                <a:buNone/>
              </a:pPr>
              <a:r>
                <a:rPr b="1" lang="en-US" sz="3999">
                  <a:solidFill>
                    <a:srgbClr val="000000"/>
                  </a:solidFill>
                  <a:latin typeface="Poppins"/>
                  <a:ea typeface="Poppins"/>
                  <a:cs typeface="Poppins"/>
                  <a:sym typeface="Poppins"/>
                </a:rPr>
                <a:t>ChatGPT</a:t>
              </a:r>
              <a:endParaRPr/>
            </a:p>
          </p:txBody>
        </p:sp>
        <p:grpSp>
          <p:nvGrpSpPr>
            <p:cNvPr id="1020" name="Google Shape;1020;p42"/>
            <p:cNvGrpSpPr/>
            <p:nvPr/>
          </p:nvGrpSpPr>
          <p:grpSpPr>
            <a:xfrm>
              <a:off x="313973" y="154453"/>
              <a:ext cx="2457839" cy="2457839"/>
              <a:chOff x="0" y="0"/>
              <a:chExt cx="812800" cy="812800"/>
            </a:xfrm>
          </p:grpSpPr>
          <p:sp>
            <p:nvSpPr>
              <p:cNvPr id="1021" name="Google Shape;1021;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23" name="Google Shape;1023;p42"/>
            <p:cNvGrpSpPr/>
            <p:nvPr/>
          </p:nvGrpSpPr>
          <p:grpSpPr>
            <a:xfrm>
              <a:off x="468704" y="304346"/>
              <a:ext cx="2148377" cy="2148377"/>
              <a:chOff x="0" y="0"/>
              <a:chExt cx="812800" cy="812800"/>
            </a:xfrm>
          </p:grpSpPr>
          <p:sp>
            <p:nvSpPr>
              <p:cNvPr id="1024" name="Google Shape;1024;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6" name="Google Shape;1026;p42"/>
            <p:cNvSpPr/>
            <p:nvPr/>
          </p:nvSpPr>
          <p:spPr>
            <a:xfrm>
              <a:off x="0" y="496370"/>
              <a:ext cx="3136585" cy="1764329"/>
            </a:xfrm>
            <a:custGeom>
              <a:rect b="b" l="l" r="r" t="t"/>
              <a:pathLst>
                <a:path extrusionOk="0" h="1764329" w="3136585">
                  <a:moveTo>
                    <a:pt x="0" y="0"/>
                  </a:moveTo>
                  <a:lnTo>
                    <a:pt x="3136585" y="0"/>
                  </a:lnTo>
                  <a:lnTo>
                    <a:pt x="3136585" y="1764329"/>
                  </a:lnTo>
                  <a:lnTo>
                    <a:pt x="0" y="1764329"/>
                  </a:lnTo>
                  <a:lnTo>
                    <a:pt x="0" y="0"/>
                  </a:lnTo>
                  <a:close/>
                </a:path>
              </a:pathLst>
            </a:custGeom>
            <a:blipFill rotWithShape="1">
              <a:blip r:embed="rId5">
                <a:alphaModFix/>
              </a:blip>
              <a:stretch>
                <a:fillRect b="0" l="0" r="0" t="0"/>
              </a:stretch>
            </a:blipFill>
            <a:ln>
              <a:noFill/>
            </a:ln>
          </p:spPr>
        </p:sp>
      </p:grpSp>
      <p:grpSp>
        <p:nvGrpSpPr>
          <p:cNvPr id="1027" name="Google Shape;1027;p42"/>
          <p:cNvGrpSpPr/>
          <p:nvPr/>
        </p:nvGrpSpPr>
        <p:grpSpPr>
          <a:xfrm>
            <a:off x="1028700" y="5846425"/>
            <a:ext cx="7614905" cy="1913352"/>
            <a:chOff x="0" y="-19050"/>
            <a:chExt cx="10153207" cy="2551135"/>
          </a:xfrm>
        </p:grpSpPr>
        <p:sp>
          <p:nvSpPr>
            <p:cNvPr id="1028" name="Google Shape;1028;p42"/>
            <p:cNvSpPr txBox="1"/>
            <p:nvPr/>
          </p:nvSpPr>
          <p:spPr>
            <a:xfrm>
              <a:off x="0" y="772992"/>
              <a:ext cx="6983598" cy="1643592"/>
            </a:xfrm>
            <a:prstGeom prst="rect">
              <a:avLst/>
            </a:prstGeom>
            <a:noFill/>
            <a:ln>
              <a:noFill/>
            </a:ln>
          </p:spPr>
          <p:txBody>
            <a:bodyPr anchorCtr="0" anchor="t" bIns="0" lIns="0" spcFirstLastPara="1" rIns="0" wrap="square" tIns="0">
              <a:spAutoFit/>
            </a:bodyPr>
            <a:lstStyle/>
            <a:p>
              <a:pPr indent="0" lvl="0" marL="0" marR="0" rtl="0" algn="r">
                <a:lnSpc>
                  <a:spcPct val="130011"/>
                </a:lnSpc>
                <a:spcBef>
                  <a:spcPts val="0"/>
                </a:spcBef>
                <a:spcAft>
                  <a:spcPts val="0"/>
                </a:spcAft>
                <a:buNone/>
              </a:pPr>
              <a:r>
                <a:rPr lang="en-US" sz="2499">
                  <a:solidFill>
                    <a:srgbClr val="000000"/>
                  </a:solidFill>
                  <a:latin typeface="Poppins"/>
                  <a:ea typeface="Poppins"/>
                  <a:cs typeface="Poppins"/>
                  <a:sym typeface="Poppins"/>
                </a:rPr>
                <a:t>GitHub is cloud based version controller. Mainly use to collaborate our code.</a:t>
              </a:r>
              <a:endParaRPr/>
            </a:p>
          </p:txBody>
        </p:sp>
        <p:sp>
          <p:nvSpPr>
            <p:cNvPr id="1029" name="Google Shape;1029;p42"/>
            <p:cNvSpPr txBox="1"/>
            <p:nvPr/>
          </p:nvSpPr>
          <p:spPr>
            <a:xfrm>
              <a:off x="206788" y="-19050"/>
              <a:ext cx="6776810" cy="828463"/>
            </a:xfrm>
            <a:prstGeom prst="rect">
              <a:avLst/>
            </a:prstGeom>
            <a:noFill/>
            <a:ln>
              <a:noFill/>
            </a:ln>
          </p:spPr>
          <p:txBody>
            <a:bodyPr anchorCtr="0" anchor="t" bIns="0" lIns="0" spcFirstLastPara="1" rIns="0" wrap="square" tIns="0">
              <a:spAutoFit/>
            </a:bodyPr>
            <a:lstStyle/>
            <a:p>
              <a:pPr indent="0" lvl="0" marL="0" marR="0" rtl="0" algn="r">
                <a:lnSpc>
                  <a:spcPct val="113000"/>
                </a:lnSpc>
                <a:spcBef>
                  <a:spcPts val="0"/>
                </a:spcBef>
                <a:spcAft>
                  <a:spcPts val="0"/>
                </a:spcAft>
                <a:buNone/>
              </a:pPr>
              <a:r>
                <a:rPr b="1" lang="en-US" sz="4000">
                  <a:solidFill>
                    <a:srgbClr val="000000"/>
                  </a:solidFill>
                  <a:latin typeface="Poppins"/>
                  <a:ea typeface="Poppins"/>
                  <a:cs typeface="Poppins"/>
                  <a:sym typeface="Poppins"/>
                </a:rPr>
                <a:t>GitHub</a:t>
              </a:r>
              <a:endParaRPr/>
            </a:p>
          </p:txBody>
        </p:sp>
        <p:grpSp>
          <p:nvGrpSpPr>
            <p:cNvPr id="1030" name="Google Shape;1030;p42"/>
            <p:cNvGrpSpPr/>
            <p:nvPr/>
          </p:nvGrpSpPr>
          <p:grpSpPr>
            <a:xfrm>
              <a:off x="7695368" y="74246"/>
              <a:ext cx="2457839" cy="2457839"/>
              <a:chOff x="0" y="0"/>
              <a:chExt cx="812800" cy="812800"/>
            </a:xfrm>
          </p:grpSpPr>
          <p:sp>
            <p:nvSpPr>
              <p:cNvPr id="1031" name="Google Shape;1031;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33" name="Google Shape;1033;p42"/>
            <p:cNvGrpSpPr/>
            <p:nvPr/>
          </p:nvGrpSpPr>
          <p:grpSpPr>
            <a:xfrm>
              <a:off x="7850099" y="224139"/>
              <a:ext cx="2148377" cy="2148377"/>
              <a:chOff x="0" y="0"/>
              <a:chExt cx="812800" cy="812800"/>
            </a:xfrm>
          </p:grpSpPr>
          <p:sp>
            <p:nvSpPr>
              <p:cNvPr id="1034" name="Google Shape;1034;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36" name="Google Shape;1036;p42"/>
            <p:cNvSpPr/>
            <p:nvPr/>
          </p:nvSpPr>
          <p:spPr>
            <a:xfrm>
              <a:off x="7966579" y="324499"/>
              <a:ext cx="1889428" cy="1889428"/>
            </a:xfrm>
            <a:custGeom>
              <a:rect b="b" l="l" r="r" t="t"/>
              <a:pathLst>
                <a:path extrusionOk="0" h="1889428" w="1889428">
                  <a:moveTo>
                    <a:pt x="0" y="0"/>
                  </a:moveTo>
                  <a:lnTo>
                    <a:pt x="1889428" y="0"/>
                  </a:lnTo>
                  <a:lnTo>
                    <a:pt x="1889428" y="1889429"/>
                  </a:lnTo>
                  <a:lnTo>
                    <a:pt x="0" y="1889429"/>
                  </a:lnTo>
                  <a:lnTo>
                    <a:pt x="0" y="0"/>
                  </a:lnTo>
                  <a:close/>
                </a:path>
              </a:pathLst>
            </a:custGeom>
            <a:blipFill rotWithShape="1">
              <a:blip r:embed="rId6">
                <a:alphaModFix/>
              </a:blip>
              <a:stretch>
                <a:fillRect b="0" l="0" r="0" t="0"/>
              </a:stretch>
            </a:blipFill>
            <a:ln>
              <a:noFill/>
            </a:ln>
          </p:spPr>
        </p:sp>
      </p:grpSp>
      <p:grpSp>
        <p:nvGrpSpPr>
          <p:cNvPr id="1037" name="Google Shape;1037;p42"/>
          <p:cNvGrpSpPr/>
          <p:nvPr/>
        </p:nvGrpSpPr>
        <p:grpSpPr>
          <a:xfrm>
            <a:off x="9415501" y="2767012"/>
            <a:ext cx="7843799" cy="2016272"/>
            <a:chOff x="0" y="-19050"/>
            <a:chExt cx="10458398" cy="2688361"/>
          </a:xfrm>
        </p:grpSpPr>
        <p:sp>
          <p:nvSpPr>
            <p:cNvPr id="1038" name="Google Shape;1038;p42"/>
            <p:cNvSpPr txBox="1"/>
            <p:nvPr/>
          </p:nvSpPr>
          <p:spPr>
            <a:xfrm>
              <a:off x="3474800" y="832950"/>
              <a:ext cx="6983598" cy="1097492"/>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lang="en-US" sz="2499">
                  <a:solidFill>
                    <a:srgbClr val="000000"/>
                  </a:solidFill>
                  <a:latin typeface="Poppins"/>
                  <a:ea typeface="Poppins"/>
                  <a:cs typeface="Poppins"/>
                  <a:sym typeface="Poppins"/>
                </a:rPr>
                <a:t>Powerful and simple IDE for work with MERN Stack</a:t>
              </a:r>
              <a:endParaRPr/>
            </a:p>
          </p:txBody>
        </p:sp>
        <p:sp>
          <p:nvSpPr>
            <p:cNvPr id="1039" name="Google Shape;1039;p42"/>
            <p:cNvSpPr txBox="1"/>
            <p:nvPr/>
          </p:nvSpPr>
          <p:spPr>
            <a:xfrm>
              <a:off x="3474800" y="-19050"/>
              <a:ext cx="6776810" cy="828463"/>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1" lang="en-US" sz="4000">
                  <a:solidFill>
                    <a:srgbClr val="000000"/>
                  </a:solidFill>
                  <a:latin typeface="Poppins"/>
                  <a:ea typeface="Poppins"/>
                  <a:cs typeface="Poppins"/>
                  <a:sym typeface="Poppins"/>
                </a:rPr>
                <a:t>Visual Studio Code</a:t>
              </a:r>
              <a:endParaRPr/>
            </a:p>
          </p:txBody>
        </p:sp>
        <p:grpSp>
          <p:nvGrpSpPr>
            <p:cNvPr id="1040" name="Google Shape;1040;p42"/>
            <p:cNvGrpSpPr/>
            <p:nvPr/>
          </p:nvGrpSpPr>
          <p:grpSpPr>
            <a:xfrm>
              <a:off x="0" y="211472"/>
              <a:ext cx="2457839" cy="2457839"/>
              <a:chOff x="0" y="0"/>
              <a:chExt cx="812800" cy="812800"/>
            </a:xfrm>
          </p:grpSpPr>
          <p:sp>
            <p:nvSpPr>
              <p:cNvPr id="1041" name="Google Shape;1041;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43" name="Google Shape;1043;p42"/>
            <p:cNvGrpSpPr/>
            <p:nvPr/>
          </p:nvGrpSpPr>
          <p:grpSpPr>
            <a:xfrm>
              <a:off x="154731" y="366203"/>
              <a:ext cx="2148377" cy="2148377"/>
              <a:chOff x="0" y="0"/>
              <a:chExt cx="812800" cy="812800"/>
            </a:xfrm>
          </p:grpSpPr>
          <p:sp>
            <p:nvSpPr>
              <p:cNvPr id="1044" name="Google Shape;1044;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6" name="Google Shape;1046;p42"/>
            <p:cNvSpPr/>
            <p:nvPr/>
          </p:nvSpPr>
          <p:spPr>
            <a:xfrm>
              <a:off x="322725" y="583092"/>
              <a:ext cx="1644831" cy="1644831"/>
            </a:xfrm>
            <a:custGeom>
              <a:rect b="b" l="l" r="r" t="t"/>
              <a:pathLst>
                <a:path extrusionOk="0" h="1644831" w="1644831">
                  <a:moveTo>
                    <a:pt x="0" y="0"/>
                  </a:moveTo>
                  <a:lnTo>
                    <a:pt x="1644831" y="0"/>
                  </a:lnTo>
                  <a:lnTo>
                    <a:pt x="1644831" y="1644832"/>
                  </a:lnTo>
                  <a:lnTo>
                    <a:pt x="0" y="1644832"/>
                  </a:lnTo>
                  <a:lnTo>
                    <a:pt x="0" y="0"/>
                  </a:lnTo>
                  <a:close/>
                </a:path>
              </a:pathLst>
            </a:custGeom>
            <a:blipFill rotWithShape="1">
              <a:blip r:embed="rId7">
                <a:alphaModFix/>
              </a:blip>
              <a:stretch>
                <a:fillRect b="0" l="0" r="0" t="0"/>
              </a:stretch>
            </a:blipFill>
            <a:ln>
              <a:noFill/>
            </a:ln>
          </p:spPr>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grpSp>
        <p:nvGrpSpPr>
          <p:cNvPr id="1052" name="Google Shape;1052;p43"/>
          <p:cNvGrpSpPr/>
          <p:nvPr/>
        </p:nvGrpSpPr>
        <p:grpSpPr>
          <a:xfrm>
            <a:off x="-33338" y="9312650"/>
            <a:ext cx="18354675" cy="974350"/>
            <a:chOff x="0" y="0"/>
            <a:chExt cx="24472900" cy="1299133"/>
          </a:xfrm>
        </p:grpSpPr>
        <p:grpSp>
          <p:nvGrpSpPr>
            <p:cNvPr id="1053" name="Google Shape;1053;p43"/>
            <p:cNvGrpSpPr/>
            <p:nvPr/>
          </p:nvGrpSpPr>
          <p:grpSpPr>
            <a:xfrm>
              <a:off x="0" y="0"/>
              <a:ext cx="24472900" cy="1299133"/>
              <a:chOff x="0" y="0"/>
              <a:chExt cx="4834153" cy="256619"/>
            </a:xfrm>
          </p:grpSpPr>
          <p:sp>
            <p:nvSpPr>
              <p:cNvPr id="1054" name="Google Shape;1054;p43"/>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1055" name="Google Shape;1055;p43"/>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56" name="Google Shape;1056;p43"/>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3">
                <a:alphaModFix/>
              </a:blip>
              <a:stretch>
                <a:fillRect b="-467" l="0" r="0" t="-467"/>
              </a:stretch>
            </a:blipFill>
            <a:ln>
              <a:noFill/>
            </a:ln>
          </p:spPr>
        </p:sp>
        <p:sp>
          <p:nvSpPr>
            <p:cNvPr id="1057" name="Google Shape;1057;p43"/>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
        <p:nvSpPr>
          <p:cNvPr id="1058" name="Google Shape;1058;p43"/>
          <p:cNvSpPr/>
          <p:nvPr/>
        </p:nvSpPr>
        <p:spPr>
          <a:xfrm>
            <a:off x="1256027" y="2250206"/>
            <a:ext cx="16003273" cy="6767009"/>
          </a:xfrm>
          <a:custGeom>
            <a:rect b="b" l="l" r="r" t="t"/>
            <a:pathLst>
              <a:path extrusionOk="0" h="6767009" w="16003273">
                <a:moveTo>
                  <a:pt x="0" y="0"/>
                </a:moveTo>
                <a:lnTo>
                  <a:pt x="16003273" y="0"/>
                </a:lnTo>
                <a:lnTo>
                  <a:pt x="16003273" y="6767009"/>
                </a:lnTo>
                <a:lnTo>
                  <a:pt x="0" y="6767009"/>
                </a:lnTo>
                <a:lnTo>
                  <a:pt x="0" y="0"/>
                </a:lnTo>
                <a:close/>
              </a:path>
            </a:pathLst>
          </a:custGeom>
          <a:blipFill rotWithShape="1">
            <a:blip r:embed="rId4">
              <a:alphaModFix/>
            </a:blip>
            <a:stretch>
              <a:fillRect b="0" l="0" r="0" t="0"/>
            </a:stretch>
          </a:blipFill>
          <a:ln>
            <a:noFill/>
          </a:ln>
        </p:spPr>
      </p:sp>
      <p:sp>
        <p:nvSpPr>
          <p:cNvPr id="1059" name="Google Shape;1059;p43"/>
          <p:cNvSpPr txBox="1"/>
          <p:nvPr/>
        </p:nvSpPr>
        <p:spPr>
          <a:xfrm>
            <a:off x="1256027" y="985512"/>
            <a:ext cx="15812773" cy="795089"/>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5499">
                <a:solidFill>
                  <a:srgbClr val="000000"/>
                </a:solidFill>
                <a:latin typeface="Poppins"/>
                <a:ea typeface="Poppins"/>
                <a:cs typeface="Poppins"/>
                <a:sym typeface="Poppins"/>
              </a:rPr>
              <a:t>Development Process - Gantt Chart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44"/>
          <p:cNvSpPr txBox="1"/>
          <p:nvPr/>
        </p:nvSpPr>
        <p:spPr>
          <a:xfrm>
            <a:off x="5060790" y="1009650"/>
            <a:ext cx="8166420" cy="848995"/>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lang="en-US" sz="5499">
                <a:solidFill>
                  <a:srgbClr val="000000"/>
                </a:solidFill>
                <a:latin typeface="Poppins"/>
                <a:ea typeface="Poppins"/>
                <a:cs typeface="Poppins"/>
                <a:sym typeface="Poppins"/>
              </a:rPr>
              <a:t>Our Team</a:t>
            </a:r>
            <a:endParaRPr/>
          </a:p>
        </p:txBody>
      </p:sp>
      <p:grpSp>
        <p:nvGrpSpPr>
          <p:cNvPr id="1065" name="Google Shape;1065;p44"/>
          <p:cNvGrpSpPr/>
          <p:nvPr/>
        </p:nvGrpSpPr>
        <p:grpSpPr>
          <a:xfrm>
            <a:off x="2133600" y="2237953"/>
            <a:ext cx="2714219" cy="3246677"/>
            <a:chOff x="1701489" y="2237953"/>
            <a:chExt cx="2714219" cy="3246677"/>
          </a:xfrm>
        </p:grpSpPr>
        <p:grpSp>
          <p:nvGrpSpPr>
            <p:cNvPr id="1066" name="Google Shape;1066;p44"/>
            <p:cNvGrpSpPr/>
            <p:nvPr/>
          </p:nvGrpSpPr>
          <p:grpSpPr>
            <a:xfrm>
              <a:off x="1869145" y="2237953"/>
              <a:ext cx="2215201" cy="2215201"/>
              <a:chOff x="0" y="0"/>
              <a:chExt cx="812800" cy="812800"/>
            </a:xfrm>
          </p:grpSpPr>
          <p:sp>
            <p:nvSpPr>
              <p:cNvPr id="1067" name="Google Shape;1067;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8572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69" name="Google Shape;1069;p44"/>
            <p:cNvSpPr/>
            <p:nvPr/>
          </p:nvSpPr>
          <p:spPr>
            <a:xfrm>
              <a:off x="2031592" y="2400404"/>
              <a:ext cx="1890306" cy="1890298"/>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4"/>
            <p:cNvSpPr txBox="1"/>
            <p:nvPr/>
          </p:nvSpPr>
          <p:spPr>
            <a:xfrm>
              <a:off x="1701489" y="4675529"/>
              <a:ext cx="2714219" cy="809101"/>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lang="en-US" sz="2283">
                  <a:solidFill>
                    <a:srgbClr val="000000"/>
                  </a:solidFill>
                  <a:latin typeface="Poppins"/>
                  <a:ea typeface="Poppins"/>
                  <a:cs typeface="Poppins"/>
                  <a:sym typeface="Poppins"/>
                </a:rPr>
                <a:t>Fernando K. K. C</a:t>
              </a:r>
              <a:endParaRPr/>
            </a:p>
            <a:p>
              <a:pPr indent="0" lvl="0" marL="0" marR="0" rtl="0" algn="ctr">
                <a:lnSpc>
                  <a:spcPct val="139991"/>
                </a:lnSpc>
                <a:spcBef>
                  <a:spcPts val="0"/>
                </a:spcBef>
                <a:spcAft>
                  <a:spcPts val="0"/>
                </a:spcAft>
                <a:buNone/>
              </a:pPr>
              <a:r>
                <a:rPr lang="en-US" sz="2283">
                  <a:solidFill>
                    <a:srgbClr val="000000"/>
                  </a:solidFill>
                  <a:latin typeface="Poppins"/>
                  <a:ea typeface="Poppins"/>
                  <a:cs typeface="Poppins"/>
                  <a:sym typeface="Poppins"/>
                </a:rPr>
                <a:t>IT22325228</a:t>
              </a:r>
              <a:endParaRPr/>
            </a:p>
          </p:txBody>
        </p:sp>
      </p:grpSp>
      <p:grpSp>
        <p:nvGrpSpPr>
          <p:cNvPr id="1071" name="Google Shape;1071;p44"/>
          <p:cNvGrpSpPr/>
          <p:nvPr/>
        </p:nvGrpSpPr>
        <p:grpSpPr>
          <a:xfrm>
            <a:off x="5960879" y="2237953"/>
            <a:ext cx="2576114" cy="3246677"/>
            <a:chOff x="5503679" y="2237953"/>
            <a:chExt cx="2576114" cy="3246677"/>
          </a:xfrm>
        </p:grpSpPr>
        <p:grpSp>
          <p:nvGrpSpPr>
            <p:cNvPr id="1072" name="Google Shape;1072;p44"/>
            <p:cNvGrpSpPr/>
            <p:nvPr/>
          </p:nvGrpSpPr>
          <p:grpSpPr>
            <a:xfrm>
              <a:off x="5605257" y="2237953"/>
              <a:ext cx="2215201" cy="2215201"/>
              <a:chOff x="0" y="0"/>
              <a:chExt cx="812800" cy="812800"/>
            </a:xfrm>
          </p:grpSpPr>
          <p:sp>
            <p:nvSpPr>
              <p:cNvPr id="1073" name="Google Shape;1073;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85725">
                <a:solidFill>
                  <a:srgbClr val="FDB034"/>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p4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75" name="Google Shape;1075;p44"/>
            <p:cNvGrpSpPr/>
            <p:nvPr/>
          </p:nvGrpSpPr>
          <p:grpSpPr>
            <a:xfrm>
              <a:off x="5503679" y="2400404"/>
              <a:ext cx="2576114" cy="3084226"/>
              <a:chOff x="5503679" y="2400404"/>
              <a:chExt cx="2576114" cy="3084226"/>
            </a:xfrm>
          </p:grpSpPr>
          <p:sp>
            <p:nvSpPr>
              <p:cNvPr id="1076" name="Google Shape;1076;p44"/>
              <p:cNvSpPr/>
              <p:nvPr/>
            </p:nvSpPr>
            <p:spPr>
              <a:xfrm>
                <a:off x="5767705" y="2400404"/>
                <a:ext cx="1890306" cy="1890298"/>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4">
                  <a:alphaModFix/>
                </a:blip>
                <a:stretch>
                  <a:fillRect b="0" l="0" r="0" t="0"/>
                </a:stretch>
              </a:blip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44"/>
              <p:cNvSpPr txBox="1"/>
              <p:nvPr/>
            </p:nvSpPr>
            <p:spPr>
              <a:xfrm>
                <a:off x="5503679" y="4675529"/>
                <a:ext cx="2576114" cy="809101"/>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lang="en-US" sz="2283">
                    <a:solidFill>
                      <a:srgbClr val="000000"/>
                    </a:solidFill>
                    <a:latin typeface="Poppins"/>
                    <a:ea typeface="Poppins"/>
                    <a:cs typeface="Poppins"/>
                    <a:sym typeface="Poppins"/>
                  </a:rPr>
                  <a:t>Sadisha R. M. M</a:t>
                </a:r>
                <a:endParaRPr/>
              </a:p>
              <a:p>
                <a:pPr indent="0" lvl="0" marL="0" marR="0" rtl="0" algn="ctr">
                  <a:lnSpc>
                    <a:spcPct val="139991"/>
                  </a:lnSpc>
                  <a:spcBef>
                    <a:spcPts val="0"/>
                  </a:spcBef>
                  <a:spcAft>
                    <a:spcPts val="0"/>
                  </a:spcAft>
                  <a:buNone/>
                </a:pPr>
                <a:r>
                  <a:rPr lang="en-US" sz="2283">
                    <a:solidFill>
                      <a:srgbClr val="000000"/>
                    </a:solidFill>
                    <a:latin typeface="Poppins"/>
                    <a:ea typeface="Poppins"/>
                    <a:cs typeface="Poppins"/>
                    <a:sym typeface="Poppins"/>
                  </a:rPr>
                  <a:t>IT22907998</a:t>
                </a:r>
                <a:endParaRPr/>
              </a:p>
            </p:txBody>
          </p:sp>
        </p:grpSp>
      </p:grpSp>
      <p:grpSp>
        <p:nvGrpSpPr>
          <p:cNvPr id="1078" name="Google Shape;1078;p44"/>
          <p:cNvGrpSpPr/>
          <p:nvPr/>
        </p:nvGrpSpPr>
        <p:grpSpPr>
          <a:xfrm>
            <a:off x="9525386" y="2237953"/>
            <a:ext cx="3403800" cy="3280876"/>
            <a:chOff x="9191625" y="2237953"/>
            <a:chExt cx="3403800" cy="3280876"/>
          </a:xfrm>
        </p:grpSpPr>
        <p:grpSp>
          <p:nvGrpSpPr>
            <p:cNvPr id="1079" name="Google Shape;1079;p44"/>
            <p:cNvGrpSpPr/>
            <p:nvPr/>
          </p:nvGrpSpPr>
          <p:grpSpPr>
            <a:xfrm>
              <a:off x="9671454" y="2237953"/>
              <a:ext cx="2215201" cy="2215201"/>
              <a:chOff x="0" y="0"/>
              <a:chExt cx="812800" cy="812800"/>
            </a:xfrm>
          </p:grpSpPr>
          <p:sp>
            <p:nvSpPr>
              <p:cNvPr id="1080" name="Google Shape;1080;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85725">
                <a:solidFill>
                  <a:srgbClr val="FDB034"/>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1" name="Google Shape;1081;p4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82" name="Google Shape;1082;p44"/>
            <p:cNvGrpSpPr/>
            <p:nvPr/>
          </p:nvGrpSpPr>
          <p:grpSpPr>
            <a:xfrm>
              <a:off x="9191625" y="2400404"/>
              <a:ext cx="3403800" cy="3118425"/>
              <a:chOff x="9191625" y="2400404"/>
              <a:chExt cx="3403800" cy="3118425"/>
            </a:xfrm>
          </p:grpSpPr>
          <p:sp>
            <p:nvSpPr>
              <p:cNvPr id="1083" name="Google Shape;1083;p44"/>
              <p:cNvSpPr/>
              <p:nvPr/>
            </p:nvSpPr>
            <p:spPr>
              <a:xfrm>
                <a:off x="9833902" y="2400404"/>
                <a:ext cx="1890306" cy="1890298"/>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44"/>
              <p:cNvSpPr txBox="1"/>
              <p:nvPr/>
            </p:nvSpPr>
            <p:spPr>
              <a:xfrm>
                <a:off x="9191625" y="4675529"/>
                <a:ext cx="3403800" cy="8433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lang="en-US" sz="2283">
                    <a:solidFill>
                      <a:srgbClr val="000000"/>
                    </a:solidFill>
                    <a:latin typeface="Poppins"/>
                    <a:ea typeface="Poppins"/>
                    <a:cs typeface="Poppins"/>
                    <a:sym typeface="Poppins"/>
                  </a:rPr>
                  <a:t>Dissanayaka D. M. S. M</a:t>
                </a:r>
                <a:endParaRPr/>
              </a:p>
              <a:p>
                <a:pPr indent="0" lvl="0" marL="0" marR="0" rtl="0" algn="ctr">
                  <a:lnSpc>
                    <a:spcPct val="139991"/>
                  </a:lnSpc>
                  <a:spcBef>
                    <a:spcPts val="0"/>
                  </a:spcBef>
                  <a:spcAft>
                    <a:spcPts val="0"/>
                  </a:spcAft>
                  <a:buNone/>
                </a:pPr>
                <a:r>
                  <a:rPr lang="en-US" sz="2283">
                    <a:latin typeface="Poppins"/>
                    <a:ea typeface="Poppins"/>
                    <a:cs typeface="Poppins"/>
                    <a:sym typeface="Poppins"/>
                  </a:rPr>
                  <a:t>IT 20145552</a:t>
                </a:r>
                <a:endParaRPr/>
              </a:p>
            </p:txBody>
          </p:sp>
        </p:grpSp>
      </p:grpSp>
      <p:grpSp>
        <p:nvGrpSpPr>
          <p:cNvPr id="1085" name="Google Shape;1085;p44"/>
          <p:cNvGrpSpPr/>
          <p:nvPr/>
        </p:nvGrpSpPr>
        <p:grpSpPr>
          <a:xfrm>
            <a:off x="13822048" y="2171700"/>
            <a:ext cx="2733674" cy="3270325"/>
            <a:chOff x="13488287" y="2237953"/>
            <a:chExt cx="2733674" cy="3270325"/>
          </a:xfrm>
        </p:grpSpPr>
        <p:grpSp>
          <p:nvGrpSpPr>
            <p:cNvPr id="1086" name="Google Shape;1086;p44"/>
            <p:cNvGrpSpPr/>
            <p:nvPr/>
          </p:nvGrpSpPr>
          <p:grpSpPr>
            <a:xfrm>
              <a:off x="13668581" y="2237953"/>
              <a:ext cx="2215201" cy="2215201"/>
              <a:chOff x="13668581" y="2237953"/>
              <a:chExt cx="2215201" cy="2215201"/>
            </a:xfrm>
          </p:grpSpPr>
          <p:grpSp>
            <p:nvGrpSpPr>
              <p:cNvPr id="1087" name="Google Shape;1087;p44"/>
              <p:cNvGrpSpPr/>
              <p:nvPr/>
            </p:nvGrpSpPr>
            <p:grpSpPr>
              <a:xfrm>
                <a:off x="13668581" y="2237953"/>
                <a:ext cx="2215201" cy="2215201"/>
                <a:chOff x="0" y="0"/>
                <a:chExt cx="812800" cy="812800"/>
              </a:xfrm>
            </p:grpSpPr>
            <p:sp>
              <p:nvSpPr>
                <p:cNvPr id="1088" name="Google Shape;1088;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8572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0" name="Google Shape;1090;p44"/>
              <p:cNvSpPr/>
              <p:nvPr/>
            </p:nvSpPr>
            <p:spPr>
              <a:xfrm>
                <a:off x="13831029" y="2400404"/>
                <a:ext cx="1890306" cy="1890298"/>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6">
                  <a:alphaModFix/>
                </a:blip>
                <a:stretch>
                  <a:fillRect b="0" l="0" r="0" t="0"/>
                </a:stretch>
              </a:blip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 name="Google Shape;1091;p44"/>
            <p:cNvSpPr txBox="1"/>
            <p:nvPr/>
          </p:nvSpPr>
          <p:spPr>
            <a:xfrm rot="60000">
              <a:off x="13495140" y="4675504"/>
              <a:ext cx="2719968" cy="809101"/>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lang="en-US" sz="2283">
                  <a:solidFill>
                    <a:srgbClr val="000000"/>
                  </a:solidFill>
                  <a:latin typeface="Poppins"/>
                  <a:ea typeface="Poppins"/>
                  <a:cs typeface="Poppins"/>
                  <a:sym typeface="Poppins"/>
                </a:rPr>
                <a:t>Randiw E. Y</a:t>
              </a:r>
              <a:endParaRPr/>
            </a:p>
            <a:p>
              <a:pPr indent="0" lvl="0" marL="0" marR="0" rtl="0" algn="ctr">
                <a:lnSpc>
                  <a:spcPct val="139991"/>
                </a:lnSpc>
                <a:spcBef>
                  <a:spcPts val="0"/>
                </a:spcBef>
                <a:spcAft>
                  <a:spcPts val="0"/>
                </a:spcAft>
                <a:buNone/>
              </a:pPr>
              <a:r>
                <a:rPr lang="en-US" sz="2283">
                  <a:solidFill>
                    <a:srgbClr val="000000"/>
                  </a:solidFill>
                  <a:latin typeface="Poppins"/>
                  <a:ea typeface="Poppins"/>
                  <a:cs typeface="Poppins"/>
                  <a:sym typeface="Poppins"/>
                </a:rPr>
                <a:t>IT22257086</a:t>
              </a:r>
              <a:endParaRPr/>
            </a:p>
          </p:txBody>
        </p:sp>
      </p:grpSp>
      <p:grpSp>
        <p:nvGrpSpPr>
          <p:cNvPr id="1092" name="Google Shape;1092;p44"/>
          <p:cNvGrpSpPr/>
          <p:nvPr/>
        </p:nvGrpSpPr>
        <p:grpSpPr>
          <a:xfrm>
            <a:off x="2336057" y="5987974"/>
            <a:ext cx="2215201" cy="2215201"/>
            <a:chOff x="0" y="0"/>
            <a:chExt cx="812800" cy="812800"/>
          </a:xfrm>
        </p:grpSpPr>
        <p:sp>
          <p:nvSpPr>
            <p:cNvPr id="1093" name="Google Shape;1093;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8572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95" name="Google Shape;1095;p44"/>
          <p:cNvGrpSpPr/>
          <p:nvPr/>
        </p:nvGrpSpPr>
        <p:grpSpPr>
          <a:xfrm>
            <a:off x="6097258" y="5987974"/>
            <a:ext cx="2215201" cy="2215201"/>
            <a:chOff x="0" y="0"/>
            <a:chExt cx="812800" cy="812800"/>
          </a:xfrm>
        </p:grpSpPr>
        <p:sp>
          <p:nvSpPr>
            <p:cNvPr id="1096" name="Google Shape;1096;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8572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98" name="Google Shape;1098;p44"/>
          <p:cNvGrpSpPr/>
          <p:nvPr/>
        </p:nvGrpSpPr>
        <p:grpSpPr>
          <a:xfrm>
            <a:off x="2168401" y="6150426"/>
            <a:ext cx="2714219" cy="3084226"/>
            <a:chOff x="2168401" y="6150426"/>
            <a:chExt cx="2714219" cy="3084226"/>
          </a:xfrm>
        </p:grpSpPr>
        <p:sp>
          <p:nvSpPr>
            <p:cNvPr id="1099" name="Google Shape;1099;p44"/>
            <p:cNvSpPr/>
            <p:nvPr/>
          </p:nvSpPr>
          <p:spPr>
            <a:xfrm>
              <a:off x="2498505" y="6150426"/>
              <a:ext cx="1890306" cy="1890298"/>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7">
                <a:alphaModFix/>
              </a:blip>
              <a:stretch>
                <a:fillRect b="0" l="0" r="0" t="0"/>
              </a:stretch>
            </a:blip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4"/>
            <p:cNvSpPr txBox="1"/>
            <p:nvPr/>
          </p:nvSpPr>
          <p:spPr>
            <a:xfrm>
              <a:off x="2168401" y="8425551"/>
              <a:ext cx="2714219" cy="809101"/>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lang="en-US" sz="2283">
                  <a:solidFill>
                    <a:srgbClr val="000000"/>
                  </a:solidFill>
                  <a:latin typeface="Poppins"/>
                  <a:ea typeface="Poppins"/>
                  <a:cs typeface="Poppins"/>
                  <a:sym typeface="Poppins"/>
                </a:rPr>
                <a:t>Jayodhya J. D.H</a:t>
              </a:r>
              <a:endParaRPr/>
            </a:p>
            <a:p>
              <a:pPr indent="0" lvl="0" marL="0" marR="0" rtl="0" algn="ctr">
                <a:lnSpc>
                  <a:spcPct val="139991"/>
                </a:lnSpc>
                <a:spcBef>
                  <a:spcPts val="0"/>
                </a:spcBef>
                <a:spcAft>
                  <a:spcPts val="0"/>
                </a:spcAft>
                <a:buNone/>
              </a:pPr>
              <a:r>
                <a:rPr lang="en-US" sz="2283">
                  <a:solidFill>
                    <a:srgbClr val="000000"/>
                  </a:solidFill>
                  <a:latin typeface="Poppins"/>
                  <a:ea typeface="Poppins"/>
                  <a:cs typeface="Poppins"/>
                  <a:sym typeface="Poppins"/>
                </a:rPr>
                <a:t>IT22293480</a:t>
              </a:r>
              <a:endParaRPr/>
            </a:p>
          </p:txBody>
        </p:sp>
      </p:grpSp>
      <p:grpSp>
        <p:nvGrpSpPr>
          <p:cNvPr id="1101" name="Google Shape;1101;p44"/>
          <p:cNvGrpSpPr/>
          <p:nvPr/>
        </p:nvGrpSpPr>
        <p:grpSpPr>
          <a:xfrm>
            <a:off x="5374434" y="6150426"/>
            <a:ext cx="4226766" cy="3083898"/>
            <a:chOff x="5374434" y="6150426"/>
            <a:chExt cx="4226766" cy="3083898"/>
          </a:xfrm>
        </p:grpSpPr>
        <p:sp>
          <p:nvSpPr>
            <p:cNvPr id="1102" name="Google Shape;1102;p44"/>
            <p:cNvSpPr/>
            <p:nvPr/>
          </p:nvSpPr>
          <p:spPr>
            <a:xfrm>
              <a:off x="6263094" y="6150426"/>
              <a:ext cx="1890306" cy="1890298"/>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8">
                <a:alphaModFix/>
              </a:blip>
              <a:stretch>
                <a:fillRect b="0" l="0" r="0" t="0"/>
              </a:stretch>
            </a:blip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3" name="Google Shape;1103;p44"/>
            <p:cNvSpPr txBox="1"/>
            <p:nvPr/>
          </p:nvSpPr>
          <p:spPr>
            <a:xfrm>
              <a:off x="5374434" y="8425551"/>
              <a:ext cx="4226766" cy="808773"/>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lang="en-US" sz="2283">
                  <a:solidFill>
                    <a:srgbClr val="000000"/>
                  </a:solidFill>
                  <a:latin typeface="Poppins"/>
                  <a:ea typeface="Poppins"/>
                  <a:cs typeface="Poppins"/>
                  <a:sym typeface="Poppins"/>
                </a:rPr>
                <a:t>Medawatte W. W. M. T. N. B</a:t>
              </a:r>
              <a:endParaRPr/>
            </a:p>
            <a:p>
              <a:pPr indent="0" lvl="0" marL="0" marR="0" rtl="0" algn="ctr">
                <a:lnSpc>
                  <a:spcPct val="139991"/>
                </a:lnSpc>
                <a:spcBef>
                  <a:spcPts val="0"/>
                </a:spcBef>
                <a:spcAft>
                  <a:spcPts val="0"/>
                </a:spcAft>
                <a:buNone/>
              </a:pPr>
              <a:r>
                <a:rPr lang="en-US" sz="2283">
                  <a:solidFill>
                    <a:srgbClr val="000000"/>
                  </a:solidFill>
                  <a:latin typeface="Poppins"/>
                  <a:ea typeface="Poppins"/>
                  <a:cs typeface="Poppins"/>
                  <a:sym typeface="Poppins"/>
                </a:rPr>
                <a:t>IT22127082</a:t>
              </a:r>
              <a:endParaRPr/>
            </a:p>
          </p:txBody>
        </p:sp>
      </p:grpSp>
      <p:grpSp>
        <p:nvGrpSpPr>
          <p:cNvPr id="1104" name="Google Shape;1104;p44"/>
          <p:cNvGrpSpPr/>
          <p:nvPr/>
        </p:nvGrpSpPr>
        <p:grpSpPr>
          <a:xfrm>
            <a:off x="9601200" y="5935750"/>
            <a:ext cx="3403817" cy="3246350"/>
            <a:chOff x="9280570" y="5987974"/>
            <a:chExt cx="3403817" cy="3246350"/>
          </a:xfrm>
        </p:grpSpPr>
        <p:grpSp>
          <p:nvGrpSpPr>
            <p:cNvPr id="1105" name="Google Shape;1105;p44"/>
            <p:cNvGrpSpPr/>
            <p:nvPr/>
          </p:nvGrpSpPr>
          <p:grpSpPr>
            <a:xfrm>
              <a:off x="9706256" y="5987974"/>
              <a:ext cx="2215201" cy="2215201"/>
              <a:chOff x="0" y="0"/>
              <a:chExt cx="812800" cy="812800"/>
            </a:xfrm>
          </p:grpSpPr>
          <p:sp>
            <p:nvSpPr>
              <p:cNvPr id="1106" name="Google Shape;1106;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85725">
                <a:solidFill>
                  <a:srgbClr val="FDB034"/>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4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08" name="Google Shape;1108;p44"/>
            <p:cNvSpPr/>
            <p:nvPr/>
          </p:nvSpPr>
          <p:spPr>
            <a:xfrm>
              <a:off x="9844494" y="6150426"/>
              <a:ext cx="1890306" cy="1890298"/>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9">
                <a:alphaModFix/>
              </a:blip>
              <a:stretch>
                <a:fillRect b="0" l="0" r="0" t="0"/>
              </a:stretch>
            </a:blip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44"/>
            <p:cNvSpPr txBox="1"/>
            <p:nvPr/>
          </p:nvSpPr>
          <p:spPr>
            <a:xfrm>
              <a:off x="9280570" y="8425551"/>
              <a:ext cx="3403817" cy="808773"/>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lang="en-US" sz="2283">
                  <a:solidFill>
                    <a:srgbClr val="000000"/>
                  </a:solidFill>
                  <a:latin typeface="Poppins"/>
                  <a:ea typeface="Poppins"/>
                  <a:cs typeface="Poppins"/>
                  <a:sym typeface="Poppins"/>
                </a:rPr>
                <a:t>Kusumsiri P. A. S. S</a:t>
              </a:r>
              <a:endParaRPr/>
            </a:p>
            <a:p>
              <a:pPr indent="0" lvl="0" marL="0" marR="0" rtl="0" algn="ctr">
                <a:lnSpc>
                  <a:spcPct val="139991"/>
                </a:lnSpc>
                <a:spcBef>
                  <a:spcPts val="0"/>
                </a:spcBef>
                <a:spcAft>
                  <a:spcPts val="0"/>
                </a:spcAft>
                <a:buNone/>
              </a:pPr>
              <a:r>
                <a:rPr lang="en-US" sz="2283">
                  <a:solidFill>
                    <a:srgbClr val="000000"/>
                  </a:solidFill>
                  <a:latin typeface="Poppins"/>
                  <a:ea typeface="Poppins"/>
                  <a:cs typeface="Poppins"/>
                  <a:sym typeface="Poppins"/>
                </a:rPr>
                <a:t>IT22132628</a:t>
              </a:r>
              <a:endParaRPr/>
            </a:p>
          </p:txBody>
        </p:sp>
      </p:grpSp>
      <p:grpSp>
        <p:nvGrpSpPr>
          <p:cNvPr id="1110" name="Google Shape;1110;p44"/>
          <p:cNvGrpSpPr/>
          <p:nvPr/>
        </p:nvGrpSpPr>
        <p:grpSpPr>
          <a:xfrm>
            <a:off x="13449728" y="5905500"/>
            <a:ext cx="3625855" cy="3285571"/>
            <a:chOff x="13115967" y="5987974"/>
            <a:chExt cx="3625855" cy="3285571"/>
          </a:xfrm>
        </p:grpSpPr>
        <p:grpSp>
          <p:nvGrpSpPr>
            <p:cNvPr id="1111" name="Google Shape;1111;p44"/>
            <p:cNvGrpSpPr/>
            <p:nvPr/>
          </p:nvGrpSpPr>
          <p:grpSpPr>
            <a:xfrm>
              <a:off x="13703382" y="5987974"/>
              <a:ext cx="2215201" cy="2215201"/>
              <a:chOff x="13703382" y="5987974"/>
              <a:chExt cx="2215201" cy="2215201"/>
            </a:xfrm>
          </p:grpSpPr>
          <p:grpSp>
            <p:nvGrpSpPr>
              <p:cNvPr id="1112" name="Google Shape;1112;p44"/>
              <p:cNvGrpSpPr/>
              <p:nvPr/>
            </p:nvGrpSpPr>
            <p:grpSpPr>
              <a:xfrm>
                <a:off x="13703382" y="5987974"/>
                <a:ext cx="2215201" cy="2215201"/>
                <a:chOff x="0" y="0"/>
                <a:chExt cx="812800" cy="812800"/>
              </a:xfrm>
            </p:grpSpPr>
            <p:sp>
              <p:nvSpPr>
                <p:cNvPr id="1113" name="Google Shape;1113;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8572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5" name="Google Shape;1115;p44"/>
              <p:cNvSpPr/>
              <p:nvPr/>
            </p:nvSpPr>
            <p:spPr>
              <a:xfrm>
                <a:off x="13865830" y="6150426"/>
                <a:ext cx="1890306" cy="1890298"/>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10">
                  <a:alphaModFix/>
                </a:blip>
                <a:stretch>
                  <a:fillRect b="0" l="0" r="0" t="0"/>
                </a:stretch>
              </a:blip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6" name="Google Shape;1116;p44"/>
            <p:cNvSpPr txBox="1"/>
            <p:nvPr/>
          </p:nvSpPr>
          <p:spPr>
            <a:xfrm rot="60000">
              <a:off x="13122749" y="8433312"/>
              <a:ext cx="3612290" cy="808773"/>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lang="en-US" sz="2283">
                  <a:solidFill>
                    <a:srgbClr val="000000"/>
                  </a:solidFill>
                  <a:latin typeface="Poppins"/>
                  <a:ea typeface="Poppins"/>
                  <a:cs typeface="Poppins"/>
                  <a:sym typeface="Poppins"/>
                </a:rPr>
                <a:t>Ranasinghe R. A. R. V. C</a:t>
              </a:r>
              <a:endParaRPr/>
            </a:p>
            <a:p>
              <a:pPr indent="0" lvl="0" marL="0" marR="0" rtl="0" algn="ctr">
                <a:lnSpc>
                  <a:spcPct val="139991"/>
                </a:lnSpc>
                <a:spcBef>
                  <a:spcPts val="0"/>
                </a:spcBef>
                <a:spcAft>
                  <a:spcPts val="0"/>
                </a:spcAft>
                <a:buNone/>
              </a:pPr>
              <a:r>
                <a:rPr lang="en-US" sz="2283">
                  <a:solidFill>
                    <a:srgbClr val="000000"/>
                  </a:solidFill>
                  <a:latin typeface="Poppins"/>
                  <a:ea typeface="Poppins"/>
                  <a:cs typeface="Poppins"/>
                  <a:sym typeface="Poppins"/>
                </a:rPr>
                <a:t>IT22197146</a:t>
              </a:r>
              <a:endParaRPr/>
            </a:p>
          </p:txBody>
        </p:sp>
      </p:grpSp>
      <p:grpSp>
        <p:nvGrpSpPr>
          <p:cNvPr id="1117" name="Google Shape;1117;p44"/>
          <p:cNvGrpSpPr/>
          <p:nvPr/>
        </p:nvGrpSpPr>
        <p:grpSpPr>
          <a:xfrm>
            <a:off x="-33338" y="9312650"/>
            <a:ext cx="18354675" cy="974350"/>
            <a:chOff x="0" y="0"/>
            <a:chExt cx="24472900" cy="1299133"/>
          </a:xfrm>
        </p:grpSpPr>
        <p:grpSp>
          <p:nvGrpSpPr>
            <p:cNvPr id="1118" name="Google Shape;1118;p44"/>
            <p:cNvGrpSpPr/>
            <p:nvPr/>
          </p:nvGrpSpPr>
          <p:grpSpPr>
            <a:xfrm>
              <a:off x="0" y="0"/>
              <a:ext cx="24472900" cy="1299133"/>
              <a:chOff x="0" y="0"/>
              <a:chExt cx="4834153" cy="256619"/>
            </a:xfrm>
          </p:grpSpPr>
          <p:sp>
            <p:nvSpPr>
              <p:cNvPr id="1119" name="Google Shape;1119;p44"/>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1120" name="Google Shape;1120;p44"/>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21" name="Google Shape;1121;p44"/>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11">
                <a:alphaModFix/>
              </a:blip>
              <a:stretch>
                <a:fillRect b="-467" l="0" r="0" t="-467"/>
              </a:stretch>
            </a:blipFill>
            <a:ln>
              <a:noFill/>
            </a:ln>
          </p:spPr>
        </p:sp>
        <p:sp>
          <p:nvSpPr>
            <p:cNvPr id="1122" name="Google Shape;1122;p44"/>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grpSp>
        <p:nvGrpSpPr>
          <p:cNvPr id="1127" name="Google Shape;1127;p45"/>
          <p:cNvGrpSpPr/>
          <p:nvPr/>
        </p:nvGrpSpPr>
        <p:grpSpPr>
          <a:xfrm>
            <a:off x="15921232" y="859340"/>
            <a:ext cx="857867" cy="857867"/>
            <a:chOff x="0" y="0"/>
            <a:chExt cx="812800" cy="812800"/>
          </a:xfrm>
        </p:grpSpPr>
        <p:sp>
          <p:nvSpPr>
            <p:cNvPr id="1128" name="Google Shape;1128;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30" name="Google Shape;1130;p45"/>
          <p:cNvGrpSpPr/>
          <p:nvPr/>
        </p:nvGrpSpPr>
        <p:grpSpPr>
          <a:xfrm>
            <a:off x="15407117" y="2139040"/>
            <a:ext cx="604566" cy="604566"/>
            <a:chOff x="0" y="0"/>
            <a:chExt cx="812800" cy="812800"/>
          </a:xfrm>
        </p:grpSpPr>
        <p:sp>
          <p:nvSpPr>
            <p:cNvPr id="1131" name="Google Shape;1131;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33" name="Google Shape;1133;p45"/>
          <p:cNvGrpSpPr/>
          <p:nvPr/>
        </p:nvGrpSpPr>
        <p:grpSpPr>
          <a:xfrm>
            <a:off x="16232207" y="594857"/>
            <a:ext cx="637633" cy="637633"/>
            <a:chOff x="0" y="0"/>
            <a:chExt cx="812800" cy="812800"/>
          </a:xfrm>
        </p:grpSpPr>
        <p:sp>
          <p:nvSpPr>
            <p:cNvPr id="1134" name="Google Shape;1134;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36" name="Google Shape;1136;p45"/>
          <p:cNvSpPr txBox="1"/>
          <p:nvPr/>
        </p:nvSpPr>
        <p:spPr>
          <a:xfrm>
            <a:off x="5340084" y="5104773"/>
            <a:ext cx="7614174" cy="563079"/>
          </a:xfrm>
          <a:prstGeom prst="rect">
            <a:avLst/>
          </a:prstGeom>
          <a:noFill/>
          <a:ln>
            <a:noFill/>
          </a:ln>
        </p:spPr>
        <p:txBody>
          <a:bodyPr anchorCtr="0" anchor="t" bIns="0" lIns="0" spcFirstLastPara="1" rIns="0" wrap="square" tIns="0">
            <a:spAutoFit/>
          </a:bodyPr>
          <a:lstStyle/>
          <a:p>
            <a:pPr indent="0" lvl="0" marL="0" marR="0" rtl="0" algn="l">
              <a:lnSpc>
                <a:spcPct val="114004"/>
              </a:lnSpc>
              <a:spcBef>
                <a:spcPts val="0"/>
              </a:spcBef>
              <a:spcAft>
                <a:spcPts val="0"/>
              </a:spcAft>
              <a:buNone/>
            </a:pPr>
            <a:r>
              <a:rPr b="1" lang="en-US" sz="3606">
                <a:solidFill>
                  <a:srgbClr val="000000"/>
                </a:solidFill>
                <a:latin typeface="Poppins SemiBold"/>
                <a:ea typeface="Poppins SemiBold"/>
                <a:cs typeface="Poppins SemiBold"/>
                <a:sym typeface="Poppins SemiBold"/>
              </a:rPr>
              <a:t>For Your Attention</a:t>
            </a:r>
            <a:endParaRPr/>
          </a:p>
        </p:txBody>
      </p:sp>
      <p:sp>
        <p:nvSpPr>
          <p:cNvPr id="1137" name="Google Shape;1137;p45"/>
          <p:cNvSpPr txBox="1"/>
          <p:nvPr/>
        </p:nvSpPr>
        <p:spPr>
          <a:xfrm>
            <a:off x="4829572" y="3585405"/>
            <a:ext cx="8118614" cy="1633786"/>
          </a:xfrm>
          <a:prstGeom prst="rect">
            <a:avLst/>
          </a:prstGeom>
          <a:noFill/>
          <a:ln>
            <a:noFill/>
          </a:ln>
        </p:spPr>
        <p:txBody>
          <a:bodyPr anchorCtr="0" anchor="t" bIns="0" lIns="0" spcFirstLastPara="1" rIns="0" wrap="square" tIns="0">
            <a:spAutoFit/>
          </a:bodyPr>
          <a:lstStyle/>
          <a:p>
            <a:pPr indent="0" lvl="0" marL="0" marR="0" rtl="0" algn="l">
              <a:lnSpc>
                <a:spcPct val="114004"/>
              </a:lnSpc>
              <a:spcBef>
                <a:spcPts val="0"/>
              </a:spcBef>
              <a:spcAft>
                <a:spcPts val="0"/>
              </a:spcAft>
              <a:buNone/>
            </a:pPr>
            <a:r>
              <a:rPr b="1" lang="en-US" sz="10518">
                <a:solidFill>
                  <a:srgbClr val="0E8388"/>
                </a:solidFill>
                <a:latin typeface="Poppins"/>
                <a:ea typeface="Poppins"/>
                <a:cs typeface="Poppins"/>
                <a:sym typeface="Poppins"/>
              </a:rPr>
              <a:t>Thank You !</a:t>
            </a:r>
            <a:endParaRPr/>
          </a:p>
        </p:txBody>
      </p:sp>
      <p:grpSp>
        <p:nvGrpSpPr>
          <p:cNvPr id="1138" name="Google Shape;1138;p45"/>
          <p:cNvGrpSpPr/>
          <p:nvPr/>
        </p:nvGrpSpPr>
        <p:grpSpPr>
          <a:xfrm>
            <a:off x="-33338" y="9312650"/>
            <a:ext cx="18354675" cy="974350"/>
            <a:chOff x="0" y="0"/>
            <a:chExt cx="24472900" cy="1299133"/>
          </a:xfrm>
        </p:grpSpPr>
        <p:grpSp>
          <p:nvGrpSpPr>
            <p:cNvPr id="1139" name="Google Shape;1139;p45"/>
            <p:cNvGrpSpPr/>
            <p:nvPr/>
          </p:nvGrpSpPr>
          <p:grpSpPr>
            <a:xfrm>
              <a:off x="0" y="0"/>
              <a:ext cx="24472900" cy="1299133"/>
              <a:chOff x="0" y="0"/>
              <a:chExt cx="4834153" cy="256619"/>
            </a:xfrm>
          </p:grpSpPr>
          <p:sp>
            <p:nvSpPr>
              <p:cNvPr id="1140" name="Google Shape;1140;p45"/>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1141" name="Google Shape;1141;p45"/>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42" name="Google Shape;1142;p45"/>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3">
                <a:alphaModFix/>
              </a:blip>
              <a:stretch>
                <a:fillRect b="-467" l="0" r="0" t="-467"/>
              </a:stretch>
            </a:blipFill>
            <a:ln>
              <a:noFill/>
            </a:ln>
          </p:spPr>
        </p:sp>
        <p:sp>
          <p:nvSpPr>
            <p:cNvPr id="1143" name="Google Shape;1143;p45"/>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txBox="1"/>
          <p:nvPr/>
        </p:nvSpPr>
        <p:spPr>
          <a:xfrm>
            <a:off x="1028700" y="1009650"/>
            <a:ext cx="14387588" cy="795089"/>
          </a:xfrm>
          <a:prstGeom prst="rect">
            <a:avLst/>
          </a:prstGeom>
          <a:noFill/>
          <a:ln>
            <a:noFill/>
          </a:ln>
        </p:spPr>
        <p:txBody>
          <a:bodyPr anchorCtr="0" anchor="t" bIns="0" lIns="0" spcFirstLastPara="1" rIns="0" wrap="square" tIns="0">
            <a:spAutoFit/>
          </a:bodyPr>
          <a:lstStyle/>
          <a:p>
            <a:pPr indent="0" lvl="0" marL="0" marR="0" rtl="0" algn="l">
              <a:lnSpc>
                <a:spcPct val="113002"/>
              </a:lnSpc>
              <a:spcBef>
                <a:spcPts val="0"/>
              </a:spcBef>
              <a:spcAft>
                <a:spcPts val="0"/>
              </a:spcAft>
              <a:buNone/>
            </a:pPr>
            <a:r>
              <a:rPr b="1" lang="en-US" sz="5499">
                <a:solidFill>
                  <a:srgbClr val="000000"/>
                </a:solidFill>
                <a:latin typeface="Poppins"/>
                <a:ea typeface="Poppins"/>
                <a:cs typeface="Poppins"/>
                <a:sym typeface="Poppins"/>
              </a:rPr>
              <a:t>Literature Review</a:t>
            </a:r>
            <a:endParaRPr/>
          </a:p>
        </p:txBody>
      </p:sp>
      <p:grpSp>
        <p:nvGrpSpPr>
          <p:cNvPr id="145" name="Google Shape;145;p6"/>
          <p:cNvGrpSpPr/>
          <p:nvPr/>
        </p:nvGrpSpPr>
        <p:grpSpPr>
          <a:xfrm>
            <a:off x="13818155" y="-1002870"/>
            <a:ext cx="5081176" cy="11712420"/>
            <a:chOff x="1" y="1"/>
            <a:chExt cx="6774902" cy="15616560"/>
          </a:xfrm>
        </p:grpSpPr>
        <p:sp>
          <p:nvSpPr>
            <p:cNvPr id="146" name="Google Shape;146;p6"/>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3">
                <a:alphaModFix/>
              </a:blip>
              <a:stretch>
                <a:fillRect b="0" l="0" r="0" t="0"/>
              </a:stretch>
            </a:blipFill>
            <a:ln>
              <a:noFill/>
            </a:ln>
          </p:spPr>
        </p:sp>
        <p:sp>
          <p:nvSpPr>
            <p:cNvPr id="147" name="Google Shape;147;p6"/>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4">
                <a:alphaModFix/>
              </a:blip>
              <a:stretch>
                <a:fillRect b="0" l="0" r="0" t="0"/>
              </a:stretch>
            </a:blipFill>
            <a:ln>
              <a:noFill/>
            </a:ln>
          </p:spPr>
        </p:sp>
        <p:sp>
          <p:nvSpPr>
            <p:cNvPr id="148" name="Google Shape;148;p6"/>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5">
                <a:alphaModFix/>
              </a:blip>
              <a:stretch>
                <a:fillRect b="0" l="0" r="0" t="0"/>
              </a:stretch>
            </a:blipFill>
            <a:ln>
              <a:noFill/>
            </a:ln>
          </p:spPr>
        </p:sp>
      </p:grpSp>
      <p:grpSp>
        <p:nvGrpSpPr>
          <p:cNvPr id="149" name="Google Shape;149;p6"/>
          <p:cNvGrpSpPr/>
          <p:nvPr/>
        </p:nvGrpSpPr>
        <p:grpSpPr>
          <a:xfrm>
            <a:off x="-33338" y="9312650"/>
            <a:ext cx="18354675" cy="974350"/>
            <a:chOff x="0" y="0"/>
            <a:chExt cx="24472900" cy="1299133"/>
          </a:xfrm>
        </p:grpSpPr>
        <p:grpSp>
          <p:nvGrpSpPr>
            <p:cNvPr id="150" name="Google Shape;150;p6"/>
            <p:cNvGrpSpPr/>
            <p:nvPr/>
          </p:nvGrpSpPr>
          <p:grpSpPr>
            <a:xfrm>
              <a:off x="0" y="0"/>
              <a:ext cx="24472900" cy="1299133"/>
              <a:chOff x="0" y="0"/>
              <a:chExt cx="4834153" cy="256619"/>
            </a:xfrm>
          </p:grpSpPr>
          <p:sp>
            <p:nvSpPr>
              <p:cNvPr id="151" name="Google Shape;151;p6"/>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152" name="Google Shape;152;p6"/>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3" name="Google Shape;153;p6"/>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6">
                <a:alphaModFix/>
              </a:blip>
              <a:stretch>
                <a:fillRect b="-467" l="0" r="0" t="-467"/>
              </a:stretch>
            </a:blipFill>
            <a:ln>
              <a:noFill/>
            </a:ln>
          </p:spPr>
        </p:sp>
        <p:sp>
          <p:nvSpPr>
            <p:cNvPr id="154" name="Google Shape;154;p6"/>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graphicFrame>
        <p:nvGraphicFramePr>
          <p:cNvPr id="155" name="Google Shape;155;p6"/>
          <p:cNvGraphicFramePr/>
          <p:nvPr/>
        </p:nvGraphicFramePr>
        <p:xfrm>
          <a:off x="1028700" y="2247900"/>
          <a:ext cx="3000000" cy="3000000"/>
        </p:xfrm>
        <a:graphic>
          <a:graphicData uri="http://schemas.openxmlformats.org/drawingml/2006/table">
            <a:tbl>
              <a:tblPr bandRow="1" firstCol="1" firstRow="1">
                <a:noFill/>
                <a:tableStyleId>{9EB1035F-30A8-4229-90B6-CFE53CCFE0C5}</a:tableStyleId>
              </a:tblPr>
              <a:tblGrid>
                <a:gridCol w="4914900"/>
                <a:gridCol w="2133600"/>
                <a:gridCol w="2209800"/>
                <a:gridCol w="2438400"/>
                <a:gridCol w="2690900"/>
              </a:tblGrid>
              <a:tr h="737125">
                <a:tc>
                  <a:txBody>
                    <a:bodyPr/>
                    <a:lstStyle/>
                    <a:p>
                      <a:pPr indent="0" lvl="0" marL="0" marR="0" rtl="0" algn="just">
                        <a:lnSpc>
                          <a:spcPct val="150000"/>
                        </a:lnSpc>
                        <a:spcBef>
                          <a:spcPts val="0"/>
                        </a:spcBef>
                        <a:spcAft>
                          <a:spcPts val="0"/>
                        </a:spcAft>
                        <a:buNone/>
                      </a:pPr>
                      <a:r>
                        <a:rPr b="1" lang="en-US" sz="3000" u="none" cap="none" strike="noStrike">
                          <a:solidFill>
                            <a:schemeClr val="lt1"/>
                          </a:solidFill>
                          <a:latin typeface="Poppins"/>
                          <a:ea typeface="Poppins"/>
                          <a:cs typeface="Poppins"/>
                          <a:sym typeface="Poppins"/>
                        </a:rPr>
                        <a:t>Functions</a:t>
                      </a:r>
                      <a:endParaRPr b="1" sz="3000" u="none" cap="none" strike="noStrike">
                        <a:solidFill>
                          <a:schemeClr val="lt1"/>
                        </a:solidFill>
                        <a:latin typeface="Poppins"/>
                        <a:ea typeface="Poppins"/>
                        <a:cs typeface="Poppins"/>
                        <a:sym typeface="Poppins"/>
                      </a:endParaRPr>
                    </a:p>
                  </a:txBody>
                  <a:tcPr marT="0" marB="0" marR="68575" marL="68575">
                    <a:solidFill>
                      <a:srgbClr val="306464"/>
                    </a:solidFill>
                  </a:tcPr>
                </a:tc>
                <a:tc>
                  <a:txBody>
                    <a:bodyPr/>
                    <a:lstStyle/>
                    <a:p>
                      <a:pPr indent="0" lvl="0" marL="0" marR="0" rtl="0" algn="ctr">
                        <a:lnSpc>
                          <a:spcPct val="150000"/>
                        </a:lnSpc>
                        <a:spcBef>
                          <a:spcPts val="0"/>
                        </a:spcBef>
                        <a:spcAft>
                          <a:spcPts val="0"/>
                        </a:spcAft>
                        <a:buNone/>
                      </a:pPr>
                      <a:r>
                        <a:rPr b="1" lang="en-US" sz="3000" u="none" cap="none" strike="noStrike">
                          <a:latin typeface="Poppins"/>
                          <a:ea typeface="Poppins"/>
                          <a:cs typeface="Poppins"/>
                          <a:sym typeface="Poppins"/>
                        </a:rPr>
                        <a:t>Our App</a:t>
                      </a:r>
                      <a:endParaRPr b="1" sz="3000" u="none" cap="none" strike="noStrike">
                        <a:latin typeface="Poppins"/>
                        <a:ea typeface="Poppins"/>
                        <a:cs typeface="Poppins"/>
                        <a:sym typeface="Poppins"/>
                      </a:endParaRPr>
                    </a:p>
                  </a:txBody>
                  <a:tcPr marT="0" marB="0" marR="68575" marL="68575">
                    <a:solidFill>
                      <a:srgbClr val="FDB034"/>
                    </a:solidFill>
                  </a:tcPr>
                </a:tc>
                <a:tc>
                  <a:txBody>
                    <a:bodyPr/>
                    <a:lstStyle/>
                    <a:p>
                      <a:pPr indent="0" lvl="0" marL="0" marR="0" rtl="0" algn="ctr">
                        <a:lnSpc>
                          <a:spcPct val="150000"/>
                        </a:lnSpc>
                        <a:spcBef>
                          <a:spcPts val="0"/>
                        </a:spcBef>
                        <a:spcAft>
                          <a:spcPts val="0"/>
                        </a:spcAft>
                        <a:buNone/>
                      </a:pPr>
                      <a:r>
                        <a:rPr b="1" lang="en-US" sz="3000" u="none" cap="none" strike="noStrike">
                          <a:latin typeface="Poppins"/>
                          <a:ea typeface="Poppins"/>
                          <a:cs typeface="Poppins"/>
                          <a:sym typeface="Poppins"/>
                        </a:rPr>
                        <a:t>TechCERT</a:t>
                      </a:r>
                      <a:endParaRPr b="1" sz="3000" u="none" cap="none" strike="noStrike">
                        <a:latin typeface="Poppins"/>
                        <a:ea typeface="Poppins"/>
                        <a:cs typeface="Poppins"/>
                        <a:sym typeface="Poppins"/>
                      </a:endParaRPr>
                    </a:p>
                  </a:txBody>
                  <a:tcPr marT="0" marB="0" marR="68575" marL="68575">
                    <a:solidFill>
                      <a:srgbClr val="FDB034"/>
                    </a:solidFill>
                  </a:tcPr>
                </a:tc>
                <a:tc>
                  <a:txBody>
                    <a:bodyPr/>
                    <a:lstStyle/>
                    <a:p>
                      <a:pPr indent="0" lvl="0" marL="0" marR="0" rtl="0" algn="ctr">
                        <a:lnSpc>
                          <a:spcPct val="150000"/>
                        </a:lnSpc>
                        <a:spcBef>
                          <a:spcPts val="0"/>
                        </a:spcBef>
                        <a:spcAft>
                          <a:spcPts val="0"/>
                        </a:spcAft>
                        <a:buNone/>
                      </a:pPr>
                      <a:r>
                        <a:rPr b="1" lang="en-US" sz="3000" u="none" cap="none" strike="noStrike">
                          <a:latin typeface="Poppins"/>
                          <a:ea typeface="Poppins"/>
                          <a:cs typeface="Poppins"/>
                          <a:sym typeface="Poppins"/>
                        </a:rPr>
                        <a:t>NobleProg</a:t>
                      </a:r>
                      <a:endParaRPr b="1" sz="3000" u="none" cap="none" strike="noStrike">
                        <a:latin typeface="Poppins"/>
                        <a:ea typeface="Poppins"/>
                        <a:cs typeface="Poppins"/>
                        <a:sym typeface="Poppins"/>
                      </a:endParaRPr>
                    </a:p>
                  </a:txBody>
                  <a:tcPr marT="0" marB="0" marR="68575" marL="68575">
                    <a:solidFill>
                      <a:srgbClr val="FDB034"/>
                    </a:solidFill>
                  </a:tcPr>
                </a:tc>
                <a:tc>
                  <a:txBody>
                    <a:bodyPr/>
                    <a:lstStyle/>
                    <a:p>
                      <a:pPr indent="0" lvl="0" marL="0" marR="0" rtl="0" algn="ctr">
                        <a:lnSpc>
                          <a:spcPct val="150000"/>
                        </a:lnSpc>
                        <a:spcBef>
                          <a:spcPts val="0"/>
                        </a:spcBef>
                        <a:spcAft>
                          <a:spcPts val="0"/>
                        </a:spcAft>
                        <a:buNone/>
                      </a:pPr>
                      <a:r>
                        <a:rPr b="1" lang="en-US" sz="3000" u="none" cap="none" strike="noStrike">
                          <a:latin typeface="Poppins"/>
                          <a:ea typeface="Poppins"/>
                          <a:cs typeface="Poppins"/>
                          <a:sym typeface="Poppins"/>
                        </a:rPr>
                        <a:t>Gajashakthi</a:t>
                      </a:r>
                      <a:endParaRPr b="1" sz="3000" u="none" cap="none" strike="noStrike">
                        <a:latin typeface="Poppins"/>
                        <a:ea typeface="Poppins"/>
                        <a:cs typeface="Poppins"/>
                        <a:sym typeface="Poppins"/>
                      </a:endParaRPr>
                    </a:p>
                  </a:txBody>
                  <a:tcPr marT="0" marB="0" marR="68575" marL="68575">
                    <a:solidFill>
                      <a:srgbClr val="FDB034"/>
                    </a:solidFill>
                  </a:tcPr>
                </a:tc>
              </a:tr>
              <a:tr h="675625">
                <a:tc>
                  <a:txBody>
                    <a:bodyPr/>
                    <a:lstStyle/>
                    <a:p>
                      <a:pPr indent="0" lvl="0" marL="0" marR="0" rtl="0" algn="just">
                        <a:lnSpc>
                          <a:spcPct val="150000"/>
                        </a:lnSpc>
                        <a:spcBef>
                          <a:spcPts val="0"/>
                        </a:spcBef>
                        <a:spcAft>
                          <a:spcPts val="0"/>
                        </a:spcAft>
                        <a:buNone/>
                      </a:pPr>
                      <a:r>
                        <a:rPr lang="en-US" sz="3000" u="none" cap="none" strike="noStrike">
                          <a:solidFill>
                            <a:schemeClr val="lt1"/>
                          </a:solidFill>
                          <a:latin typeface="Poppins"/>
                          <a:ea typeface="Poppins"/>
                          <a:cs typeface="Poppins"/>
                          <a:sym typeface="Poppins"/>
                        </a:rPr>
                        <a:t>Employee Management</a:t>
                      </a:r>
                      <a:endParaRPr sz="3000" u="none" cap="none" strike="noStrike">
                        <a:solidFill>
                          <a:schemeClr val="lt1"/>
                        </a:solidFill>
                        <a:latin typeface="Poppins"/>
                        <a:ea typeface="Poppins"/>
                        <a:cs typeface="Poppins"/>
                        <a:sym typeface="Poppins"/>
                      </a:endParaRPr>
                    </a:p>
                  </a:txBody>
                  <a:tcPr marT="0" marB="0" marR="68575" marL="68575">
                    <a:solidFill>
                      <a:srgbClr val="306464"/>
                    </a:solidFill>
                  </a:tcPr>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r>
              <a:tr h="675625">
                <a:tc>
                  <a:txBody>
                    <a:bodyPr/>
                    <a:lstStyle/>
                    <a:p>
                      <a:pPr indent="0" lvl="0" marL="0" marR="0" rtl="0" algn="just">
                        <a:lnSpc>
                          <a:spcPct val="150000"/>
                        </a:lnSpc>
                        <a:spcBef>
                          <a:spcPts val="0"/>
                        </a:spcBef>
                        <a:spcAft>
                          <a:spcPts val="0"/>
                        </a:spcAft>
                        <a:buNone/>
                      </a:pPr>
                      <a:r>
                        <a:rPr lang="en-US" sz="3000" u="none" cap="none" strike="noStrike">
                          <a:solidFill>
                            <a:schemeClr val="lt1"/>
                          </a:solidFill>
                          <a:latin typeface="Poppins"/>
                          <a:ea typeface="Poppins"/>
                          <a:cs typeface="Poppins"/>
                          <a:sym typeface="Poppins"/>
                        </a:rPr>
                        <a:t>Training Management</a:t>
                      </a:r>
                      <a:endParaRPr sz="3000" u="none" cap="none" strike="noStrike">
                        <a:solidFill>
                          <a:schemeClr val="lt1"/>
                        </a:solidFill>
                        <a:latin typeface="Poppins"/>
                        <a:ea typeface="Poppins"/>
                        <a:cs typeface="Poppins"/>
                        <a:sym typeface="Poppins"/>
                      </a:endParaRPr>
                    </a:p>
                  </a:txBody>
                  <a:tcPr marT="0" marB="0" marR="68575" marL="68575">
                    <a:solidFill>
                      <a:srgbClr val="306464"/>
                    </a:solidFill>
                  </a:tcPr>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r>
              <a:tr h="675625">
                <a:tc>
                  <a:txBody>
                    <a:bodyPr/>
                    <a:lstStyle/>
                    <a:p>
                      <a:pPr indent="0" lvl="0" marL="0" marR="0" rtl="0" algn="just">
                        <a:lnSpc>
                          <a:spcPct val="150000"/>
                        </a:lnSpc>
                        <a:spcBef>
                          <a:spcPts val="0"/>
                        </a:spcBef>
                        <a:spcAft>
                          <a:spcPts val="0"/>
                        </a:spcAft>
                        <a:buNone/>
                      </a:pPr>
                      <a:r>
                        <a:rPr lang="en-US" sz="3000" u="none" cap="none" strike="noStrike">
                          <a:solidFill>
                            <a:schemeClr val="lt1"/>
                          </a:solidFill>
                          <a:latin typeface="Poppins"/>
                          <a:ea typeface="Poppins"/>
                          <a:cs typeface="Poppins"/>
                          <a:sym typeface="Poppins"/>
                        </a:rPr>
                        <a:t>Client Management</a:t>
                      </a:r>
                      <a:endParaRPr sz="3000" u="none" cap="none" strike="noStrike">
                        <a:solidFill>
                          <a:schemeClr val="lt1"/>
                        </a:solidFill>
                        <a:latin typeface="Poppins"/>
                        <a:ea typeface="Poppins"/>
                        <a:cs typeface="Poppins"/>
                        <a:sym typeface="Poppins"/>
                      </a:endParaRPr>
                    </a:p>
                  </a:txBody>
                  <a:tcPr marT="0" marB="0" marR="68575" marL="68575">
                    <a:solidFill>
                      <a:srgbClr val="306464"/>
                    </a:solidFill>
                  </a:tcPr>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r>
              <a:tr h="675625">
                <a:tc>
                  <a:txBody>
                    <a:bodyPr/>
                    <a:lstStyle/>
                    <a:p>
                      <a:pPr indent="0" lvl="0" marL="0" marR="0" rtl="0" algn="just">
                        <a:lnSpc>
                          <a:spcPct val="150000"/>
                        </a:lnSpc>
                        <a:spcBef>
                          <a:spcPts val="0"/>
                        </a:spcBef>
                        <a:spcAft>
                          <a:spcPts val="0"/>
                        </a:spcAft>
                        <a:buNone/>
                      </a:pPr>
                      <a:r>
                        <a:rPr lang="en-US" sz="3000" u="none" cap="none" strike="noStrike">
                          <a:solidFill>
                            <a:schemeClr val="lt1"/>
                          </a:solidFill>
                          <a:latin typeface="Poppins"/>
                          <a:ea typeface="Poppins"/>
                          <a:cs typeface="Poppins"/>
                          <a:sym typeface="Poppins"/>
                        </a:rPr>
                        <a:t>Operation Management</a:t>
                      </a:r>
                      <a:endParaRPr sz="3000" u="none" cap="none" strike="noStrike">
                        <a:solidFill>
                          <a:schemeClr val="lt1"/>
                        </a:solidFill>
                        <a:latin typeface="Poppins"/>
                        <a:ea typeface="Poppins"/>
                        <a:cs typeface="Poppins"/>
                        <a:sym typeface="Poppins"/>
                      </a:endParaRPr>
                    </a:p>
                  </a:txBody>
                  <a:tcPr marT="0" marB="0" marR="68575" marL="68575">
                    <a:solidFill>
                      <a:srgbClr val="306464"/>
                    </a:solidFill>
                  </a:tcPr>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r>
              <a:tr h="675625">
                <a:tc>
                  <a:txBody>
                    <a:bodyPr/>
                    <a:lstStyle/>
                    <a:p>
                      <a:pPr indent="0" lvl="0" marL="0" marR="0" rtl="0" algn="just">
                        <a:lnSpc>
                          <a:spcPct val="150000"/>
                        </a:lnSpc>
                        <a:spcBef>
                          <a:spcPts val="0"/>
                        </a:spcBef>
                        <a:spcAft>
                          <a:spcPts val="0"/>
                        </a:spcAft>
                        <a:buNone/>
                      </a:pPr>
                      <a:r>
                        <a:rPr lang="en-US" sz="3000" u="none" cap="none" strike="noStrike">
                          <a:solidFill>
                            <a:schemeClr val="lt1"/>
                          </a:solidFill>
                          <a:latin typeface="Poppins"/>
                          <a:ea typeface="Poppins"/>
                          <a:cs typeface="Poppins"/>
                          <a:sym typeface="Poppins"/>
                        </a:rPr>
                        <a:t>Booking Management</a:t>
                      </a:r>
                      <a:endParaRPr sz="3000" u="none" cap="none" strike="noStrike">
                        <a:solidFill>
                          <a:schemeClr val="lt1"/>
                        </a:solidFill>
                        <a:latin typeface="Poppins"/>
                        <a:ea typeface="Poppins"/>
                        <a:cs typeface="Poppins"/>
                        <a:sym typeface="Poppins"/>
                      </a:endParaRPr>
                    </a:p>
                  </a:txBody>
                  <a:tcPr marT="0" marB="0" marR="68575" marL="68575">
                    <a:solidFill>
                      <a:srgbClr val="306464"/>
                    </a:solidFill>
                  </a:tcPr>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r>
              <a:tr h="675625">
                <a:tc>
                  <a:txBody>
                    <a:bodyPr/>
                    <a:lstStyle/>
                    <a:p>
                      <a:pPr indent="0" lvl="0" marL="0" marR="0" rtl="0" algn="just">
                        <a:lnSpc>
                          <a:spcPct val="150000"/>
                        </a:lnSpc>
                        <a:spcBef>
                          <a:spcPts val="0"/>
                        </a:spcBef>
                        <a:spcAft>
                          <a:spcPts val="0"/>
                        </a:spcAft>
                        <a:buNone/>
                      </a:pPr>
                      <a:r>
                        <a:rPr lang="en-US" sz="3000" u="none" cap="none" strike="noStrike">
                          <a:solidFill>
                            <a:schemeClr val="lt1"/>
                          </a:solidFill>
                          <a:latin typeface="Poppins"/>
                          <a:ea typeface="Poppins"/>
                          <a:cs typeface="Poppins"/>
                          <a:sym typeface="Poppins"/>
                        </a:rPr>
                        <a:t>Payment Management</a:t>
                      </a:r>
                      <a:endParaRPr sz="3000" u="none" cap="none" strike="noStrike">
                        <a:solidFill>
                          <a:schemeClr val="lt1"/>
                        </a:solidFill>
                        <a:latin typeface="Poppins"/>
                        <a:ea typeface="Poppins"/>
                        <a:cs typeface="Poppins"/>
                        <a:sym typeface="Poppins"/>
                      </a:endParaRPr>
                    </a:p>
                  </a:txBody>
                  <a:tcPr marT="0" marB="0" marR="68575" marL="68575">
                    <a:solidFill>
                      <a:srgbClr val="306464"/>
                    </a:solidFill>
                  </a:tcPr>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r>
              <a:tr h="675625">
                <a:tc>
                  <a:txBody>
                    <a:bodyPr/>
                    <a:lstStyle/>
                    <a:p>
                      <a:pPr indent="0" lvl="0" marL="0" marR="0" rtl="0" algn="just">
                        <a:lnSpc>
                          <a:spcPct val="150000"/>
                        </a:lnSpc>
                        <a:spcBef>
                          <a:spcPts val="0"/>
                        </a:spcBef>
                        <a:spcAft>
                          <a:spcPts val="0"/>
                        </a:spcAft>
                        <a:buNone/>
                      </a:pPr>
                      <a:r>
                        <a:rPr lang="en-US" sz="3000" u="none" cap="none" strike="noStrike">
                          <a:solidFill>
                            <a:schemeClr val="lt1"/>
                          </a:solidFill>
                          <a:latin typeface="Poppins"/>
                          <a:ea typeface="Poppins"/>
                          <a:cs typeface="Poppins"/>
                          <a:sym typeface="Poppins"/>
                        </a:rPr>
                        <a:t>Inventory Management</a:t>
                      </a:r>
                      <a:endParaRPr sz="3000" u="none" cap="none" strike="noStrike">
                        <a:solidFill>
                          <a:schemeClr val="lt1"/>
                        </a:solidFill>
                        <a:latin typeface="Poppins"/>
                        <a:ea typeface="Poppins"/>
                        <a:cs typeface="Poppins"/>
                        <a:sym typeface="Poppins"/>
                      </a:endParaRPr>
                    </a:p>
                  </a:txBody>
                  <a:tcPr marT="0" marB="0" marR="68575" marL="68575">
                    <a:solidFill>
                      <a:srgbClr val="306464"/>
                    </a:solidFill>
                  </a:tcPr>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r>
              <a:tr h="675625">
                <a:tc>
                  <a:txBody>
                    <a:bodyPr/>
                    <a:lstStyle/>
                    <a:p>
                      <a:pPr indent="0" lvl="0" marL="0" marR="0" rtl="0" algn="just">
                        <a:lnSpc>
                          <a:spcPct val="150000"/>
                        </a:lnSpc>
                        <a:spcBef>
                          <a:spcPts val="0"/>
                        </a:spcBef>
                        <a:spcAft>
                          <a:spcPts val="0"/>
                        </a:spcAft>
                        <a:buNone/>
                      </a:pPr>
                      <a:r>
                        <a:rPr lang="en-US" sz="3000" u="none" cap="none" strike="noStrike">
                          <a:solidFill>
                            <a:schemeClr val="lt1"/>
                          </a:solidFill>
                          <a:latin typeface="Poppins"/>
                          <a:ea typeface="Poppins"/>
                          <a:cs typeface="Poppins"/>
                          <a:sym typeface="Poppins"/>
                        </a:rPr>
                        <a:t>Supplier Management</a:t>
                      </a:r>
                      <a:endParaRPr sz="3000" u="none" cap="none" strike="noStrike">
                        <a:solidFill>
                          <a:schemeClr val="lt1"/>
                        </a:solidFill>
                        <a:latin typeface="Poppins"/>
                        <a:ea typeface="Poppins"/>
                        <a:cs typeface="Poppins"/>
                        <a:sym typeface="Poppins"/>
                      </a:endParaRPr>
                    </a:p>
                  </a:txBody>
                  <a:tcPr marT="0" marB="0" marR="68575" marL="68575">
                    <a:solidFill>
                      <a:srgbClr val="306464"/>
                    </a:solidFill>
                  </a:tcPr>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50000"/>
                        </a:lnSpc>
                        <a:spcBef>
                          <a:spcPts val="0"/>
                        </a:spcBef>
                        <a:spcAft>
                          <a:spcPts val="0"/>
                        </a:spcAft>
                        <a:buNone/>
                      </a:pPr>
                      <a:r>
                        <a:rPr lang="en-US" sz="1100" u="none" cap="none" strike="noStrike"/>
                        <a:t> </a:t>
                      </a:r>
                      <a:endParaRPr sz="1100" u="none" cap="none" strike="noStrike">
                        <a:latin typeface="Times New Roman"/>
                        <a:ea typeface="Times New Roman"/>
                        <a:cs typeface="Times New Roman"/>
                        <a:sym typeface="Times New Roman"/>
                      </a:endParaRPr>
                    </a:p>
                  </a:txBody>
                  <a:tcPr marT="0" marB="0" marR="68575" marL="68575"/>
                </a:tc>
              </a:tr>
            </a:tbl>
          </a:graphicData>
        </a:graphic>
      </p:graphicFrame>
      <p:grpSp>
        <p:nvGrpSpPr>
          <p:cNvPr id="156" name="Google Shape;156;p6"/>
          <p:cNvGrpSpPr/>
          <p:nvPr/>
        </p:nvGrpSpPr>
        <p:grpSpPr>
          <a:xfrm>
            <a:off x="6723911" y="3079585"/>
            <a:ext cx="7534633" cy="5264315"/>
            <a:chOff x="6723911" y="3079585"/>
            <a:chExt cx="7534633" cy="5264315"/>
          </a:xfrm>
        </p:grpSpPr>
        <p:pic>
          <p:nvPicPr>
            <p:cNvPr descr="Checkmark with solid fill" id="157" name="Google Shape;157;p6"/>
            <p:cNvPicPr preferRelativeResize="0"/>
            <p:nvPr/>
          </p:nvPicPr>
          <p:blipFill rotWithShape="1">
            <a:blip r:embed="rId7">
              <a:alphaModFix/>
            </a:blip>
            <a:srcRect b="0" l="0" r="0" t="0"/>
            <a:stretch/>
          </p:blipFill>
          <p:spPr>
            <a:xfrm>
              <a:off x="6723911" y="3086100"/>
              <a:ext cx="466344" cy="466344"/>
            </a:xfrm>
            <a:prstGeom prst="rect">
              <a:avLst/>
            </a:prstGeom>
            <a:noFill/>
            <a:ln>
              <a:noFill/>
            </a:ln>
          </p:spPr>
        </p:pic>
        <p:pic>
          <p:nvPicPr>
            <p:cNvPr descr="Checkmark with solid fill" id="158" name="Google Shape;158;p6"/>
            <p:cNvPicPr preferRelativeResize="0"/>
            <p:nvPr/>
          </p:nvPicPr>
          <p:blipFill rotWithShape="1">
            <a:blip r:embed="rId7">
              <a:alphaModFix/>
            </a:blip>
            <a:srcRect b="0" l="0" r="0" t="0"/>
            <a:stretch/>
          </p:blipFill>
          <p:spPr>
            <a:xfrm>
              <a:off x="6723911" y="3762756"/>
              <a:ext cx="466344" cy="466344"/>
            </a:xfrm>
            <a:prstGeom prst="rect">
              <a:avLst/>
            </a:prstGeom>
            <a:noFill/>
            <a:ln>
              <a:noFill/>
            </a:ln>
          </p:spPr>
        </p:pic>
        <p:pic>
          <p:nvPicPr>
            <p:cNvPr descr="Checkmark with solid fill" id="159" name="Google Shape;159;p6"/>
            <p:cNvPicPr preferRelativeResize="0"/>
            <p:nvPr/>
          </p:nvPicPr>
          <p:blipFill rotWithShape="1">
            <a:blip r:embed="rId7">
              <a:alphaModFix/>
            </a:blip>
            <a:srcRect b="0" l="0" r="0" t="0"/>
            <a:stretch/>
          </p:blipFill>
          <p:spPr>
            <a:xfrm>
              <a:off x="6733790" y="4484702"/>
              <a:ext cx="466344" cy="466344"/>
            </a:xfrm>
            <a:prstGeom prst="rect">
              <a:avLst/>
            </a:prstGeom>
            <a:noFill/>
            <a:ln>
              <a:noFill/>
            </a:ln>
          </p:spPr>
        </p:pic>
        <p:pic>
          <p:nvPicPr>
            <p:cNvPr descr="Checkmark with solid fill" id="160" name="Google Shape;160;p6"/>
            <p:cNvPicPr preferRelativeResize="0"/>
            <p:nvPr/>
          </p:nvPicPr>
          <p:blipFill rotWithShape="1">
            <a:blip r:embed="rId7">
              <a:alphaModFix/>
            </a:blip>
            <a:srcRect b="0" l="0" r="0" t="0"/>
            <a:stretch/>
          </p:blipFill>
          <p:spPr>
            <a:xfrm>
              <a:off x="6743669" y="5143500"/>
              <a:ext cx="466344" cy="466344"/>
            </a:xfrm>
            <a:prstGeom prst="rect">
              <a:avLst/>
            </a:prstGeom>
            <a:noFill/>
            <a:ln>
              <a:noFill/>
            </a:ln>
          </p:spPr>
        </p:pic>
        <p:pic>
          <p:nvPicPr>
            <p:cNvPr descr="Checkmark with solid fill" id="161" name="Google Shape;161;p6"/>
            <p:cNvPicPr preferRelativeResize="0"/>
            <p:nvPr/>
          </p:nvPicPr>
          <p:blipFill rotWithShape="1">
            <a:blip r:embed="rId7">
              <a:alphaModFix/>
            </a:blip>
            <a:srcRect b="0" l="0" r="0" t="0"/>
            <a:stretch/>
          </p:blipFill>
          <p:spPr>
            <a:xfrm>
              <a:off x="6753548" y="5798015"/>
              <a:ext cx="466344" cy="466344"/>
            </a:xfrm>
            <a:prstGeom prst="rect">
              <a:avLst/>
            </a:prstGeom>
            <a:noFill/>
            <a:ln>
              <a:noFill/>
            </a:ln>
          </p:spPr>
        </p:pic>
        <p:pic>
          <p:nvPicPr>
            <p:cNvPr descr="Checkmark with solid fill" id="162" name="Google Shape;162;p6"/>
            <p:cNvPicPr preferRelativeResize="0"/>
            <p:nvPr/>
          </p:nvPicPr>
          <p:blipFill rotWithShape="1">
            <a:blip r:embed="rId7">
              <a:alphaModFix/>
            </a:blip>
            <a:srcRect b="0" l="0" r="0" t="0"/>
            <a:stretch/>
          </p:blipFill>
          <p:spPr>
            <a:xfrm>
              <a:off x="6753548" y="6453066"/>
              <a:ext cx="466344" cy="466344"/>
            </a:xfrm>
            <a:prstGeom prst="rect">
              <a:avLst/>
            </a:prstGeom>
            <a:noFill/>
            <a:ln>
              <a:noFill/>
            </a:ln>
          </p:spPr>
        </p:pic>
        <p:pic>
          <p:nvPicPr>
            <p:cNvPr descr="Checkmark with solid fill" id="163" name="Google Shape;163;p6"/>
            <p:cNvPicPr preferRelativeResize="0"/>
            <p:nvPr/>
          </p:nvPicPr>
          <p:blipFill rotWithShape="1">
            <a:blip r:embed="rId7">
              <a:alphaModFix/>
            </a:blip>
            <a:srcRect b="0" l="0" r="0" t="0"/>
            <a:stretch/>
          </p:blipFill>
          <p:spPr>
            <a:xfrm>
              <a:off x="6753548" y="7124700"/>
              <a:ext cx="466344" cy="466344"/>
            </a:xfrm>
            <a:prstGeom prst="rect">
              <a:avLst/>
            </a:prstGeom>
            <a:noFill/>
            <a:ln>
              <a:noFill/>
            </a:ln>
          </p:spPr>
        </p:pic>
        <p:pic>
          <p:nvPicPr>
            <p:cNvPr descr="Checkmark with solid fill" id="164" name="Google Shape;164;p6"/>
            <p:cNvPicPr preferRelativeResize="0"/>
            <p:nvPr/>
          </p:nvPicPr>
          <p:blipFill rotWithShape="1">
            <a:blip r:embed="rId7">
              <a:alphaModFix/>
            </a:blip>
            <a:srcRect b="0" l="0" r="0" t="0"/>
            <a:stretch/>
          </p:blipFill>
          <p:spPr>
            <a:xfrm>
              <a:off x="6763427" y="7854005"/>
              <a:ext cx="466344" cy="466344"/>
            </a:xfrm>
            <a:prstGeom prst="rect">
              <a:avLst/>
            </a:prstGeom>
            <a:noFill/>
            <a:ln>
              <a:noFill/>
            </a:ln>
          </p:spPr>
        </p:pic>
        <p:pic>
          <p:nvPicPr>
            <p:cNvPr descr="Checkmark with solid fill" id="165" name="Google Shape;165;p6"/>
            <p:cNvPicPr preferRelativeResize="0"/>
            <p:nvPr/>
          </p:nvPicPr>
          <p:blipFill rotWithShape="1">
            <a:blip r:embed="rId7">
              <a:alphaModFix/>
            </a:blip>
            <a:srcRect b="0" l="0" r="0" t="0"/>
            <a:stretch/>
          </p:blipFill>
          <p:spPr>
            <a:xfrm>
              <a:off x="8910827" y="3086100"/>
              <a:ext cx="466344" cy="466344"/>
            </a:xfrm>
            <a:prstGeom prst="rect">
              <a:avLst/>
            </a:prstGeom>
            <a:noFill/>
            <a:ln>
              <a:noFill/>
            </a:ln>
          </p:spPr>
        </p:pic>
        <p:pic>
          <p:nvPicPr>
            <p:cNvPr descr="Close with solid fill" id="166" name="Google Shape;166;p6"/>
            <p:cNvPicPr preferRelativeResize="0"/>
            <p:nvPr/>
          </p:nvPicPr>
          <p:blipFill rotWithShape="1">
            <a:blip r:embed="rId8">
              <a:alphaModFix/>
            </a:blip>
            <a:srcRect b="0" l="0" r="0" t="0"/>
            <a:stretch/>
          </p:blipFill>
          <p:spPr>
            <a:xfrm>
              <a:off x="8913456" y="3762756"/>
              <a:ext cx="463715" cy="463715"/>
            </a:xfrm>
            <a:prstGeom prst="rect">
              <a:avLst/>
            </a:prstGeom>
            <a:noFill/>
            <a:ln>
              <a:noFill/>
            </a:ln>
          </p:spPr>
        </p:pic>
        <p:pic>
          <p:nvPicPr>
            <p:cNvPr descr="Close with solid fill" id="167" name="Google Shape;167;p6"/>
            <p:cNvPicPr preferRelativeResize="0"/>
            <p:nvPr/>
          </p:nvPicPr>
          <p:blipFill rotWithShape="1">
            <a:blip r:embed="rId8">
              <a:alphaModFix/>
            </a:blip>
            <a:srcRect b="0" l="0" r="0" t="0"/>
            <a:stretch/>
          </p:blipFill>
          <p:spPr>
            <a:xfrm>
              <a:off x="8910827" y="4487331"/>
              <a:ext cx="463715" cy="463715"/>
            </a:xfrm>
            <a:prstGeom prst="rect">
              <a:avLst/>
            </a:prstGeom>
            <a:noFill/>
            <a:ln>
              <a:noFill/>
            </a:ln>
          </p:spPr>
        </p:pic>
        <p:pic>
          <p:nvPicPr>
            <p:cNvPr descr="Close with solid fill" id="168" name="Google Shape;168;p6"/>
            <p:cNvPicPr preferRelativeResize="0"/>
            <p:nvPr/>
          </p:nvPicPr>
          <p:blipFill rotWithShape="1">
            <a:blip r:embed="rId8">
              <a:alphaModFix/>
            </a:blip>
            <a:srcRect b="0" l="0" r="0" t="0"/>
            <a:stretch/>
          </p:blipFill>
          <p:spPr>
            <a:xfrm>
              <a:off x="8915400" y="5134023"/>
              <a:ext cx="463715" cy="463715"/>
            </a:xfrm>
            <a:prstGeom prst="rect">
              <a:avLst/>
            </a:prstGeom>
            <a:noFill/>
            <a:ln>
              <a:noFill/>
            </a:ln>
          </p:spPr>
        </p:pic>
        <p:pic>
          <p:nvPicPr>
            <p:cNvPr descr="Close with solid fill" id="169" name="Google Shape;169;p6"/>
            <p:cNvPicPr preferRelativeResize="0"/>
            <p:nvPr/>
          </p:nvPicPr>
          <p:blipFill rotWithShape="1">
            <a:blip r:embed="rId8">
              <a:alphaModFix/>
            </a:blip>
            <a:srcRect b="0" l="0" r="0" t="0"/>
            <a:stretch/>
          </p:blipFill>
          <p:spPr>
            <a:xfrm>
              <a:off x="8910826" y="5883463"/>
              <a:ext cx="463715" cy="463715"/>
            </a:xfrm>
            <a:prstGeom prst="rect">
              <a:avLst/>
            </a:prstGeom>
            <a:noFill/>
            <a:ln>
              <a:noFill/>
            </a:ln>
          </p:spPr>
        </p:pic>
        <p:pic>
          <p:nvPicPr>
            <p:cNvPr descr="Close with solid fill" id="170" name="Google Shape;170;p6"/>
            <p:cNvPicPr preferRelativeResize="0"/>
            <p:nvPr/>
          </p:nvPicPr>
          <p:blipFill rotWithShape="1">
            <a:blip r:embed="rId8">
              <a:alphaModFix/>
            </a:blip>
            <a:srcRect b="0" l="0" r="0" t="0"/>
            <a:stretch/>
          </p:blipFill>
          <p:spPr>
            <a:xfrm>
              <a:off x="8910826" y="6485775"/>
              <a:ext cx="463715" cy="463715"/>
            </a:xfrm>
            <a:prstGeom prst="rect">
              <a:avLst/>
            </a:prstGeom>
            <a:noFill/>
            <a:ln>
              <a:noFill/>
            </a:ln>
          </p:spPr>
        </p:pic>
        <p:pic>
          <p:nvPicPr>
            <p:cNvPr descr="Close with solid fill" id="171" name="Google Shape;171;p6"/>
            <p:cNvPicPr preferRelativeResize="0"/>
            <p:nvPr/>
          </p:nvPicPr>
          <p:blipFill rotWithShape="1">
            <a:blip r:embed="rId8">
              <a:alphaModFix/>
            </a:blip>
            <a:srcRect b="0" l="0" r="0" t="0"/>
            <a:stretch/>
          </p:blipFill>
          <p:spPr>
            <a:xfrm>
              <a:off x="8910825" y="7169478"/>
              <a:ext cx="463715" cy="463715"/>
            </a:xfrm>
            <a:prstGeom prst="rect">
              <a:avLst/>
            </a:prstGeom>
            <a:noFill/>
            <a:ln>
              <a:noFill/>
            </a:ln>
          </p:spPr>
        </p:pic>
        <p:pic>
          <p:nvPicPr>
            <p:cNvPr descr="Close with solid fill" id="172" name="Google Shape;172;p6"/>
            <p:cNvPicPr preferRelativeResize="0"/>
            <p:nvPr/>
          </p:nvPicPr>
          <p:blipFill rotWithShape="1">
            <a:blip r:embed="rId8">
              <a:alphaModFix/>
            </a:blip>
            <a:srcRect b="0" l="0" r="0" t="0"/>
            <a:stretch/>
          </p:blipFill>
          <p:spPr>
            <a:xfrm>
              <a:off x="8910824" y="7799588"/>
              <a:ext cx="463715" cy="463715"/>
            </a:xfrm>
            <a:prstGeom prst="rect">
              <a:avLst/>
            </a:prstGeom>
            <a:noFill/>
            <a:ln>
              <a:noFill/>
            </a:ln>
          </p:spPr>
        </p:pic>
        <p:pic>
          <p:nvPicPr>
            <p:cNvPr descr="Checkmark with solid fill" id="173" name="Google Shape;173;p6"/>
            <p:cNvPicPr preferRelativeResize="0"/>
            <p:nvPr/>
          </p:nvPicPr>
          <p:blipFill rotWithShape="1">
            <a:blip r:embed="rId7">
              <a:alphaModFix/>
            </a:blip>
            <a:srcRect b="0" l="0" r="0" t="0"/>
            <a:stretch/>
          </p:blipFill>
          <p:spPr>
            <a:xfrm>
              <a:off x="11170674" y="3086100"/>
              <a:ext cx="466344" cy="466344"/>
            </a:xfrm>
            <a:prstGeom prst="rect">
              <a:avLst/>
            </a:prstGeom>
            <a:noFill/>
            <a:ln>
              <a:noFill/>
            </a:ln>
          </p:spPr>
        </p:pic>
        <p:pic>
          <p:nvPicPr>
            <p:cNvPr descr="Checkmark with solid fill" id="174" name="Google Shape;174;p6"/>
            <p:cNvPicPr preferRelativeResize="0"/>
            <p:nvPr/>
          </p:nvPicPr>
          <p:blipFill rotWithShape="1">
            <a:blip r:embed="rId7">
              <a:alphaModFix/>
            </a:blip>
            <a:srcRect b="0" l="0" r="0" t="0"/>
            <a:stretch/>
          </p:blipFill>
          <p:spPr>
            <a:xfrm>
              <a:off x="11170674" y="3780595"/>
              <a:ext cx="466344" cy="466344"/>
            </a:xfrm>
            <a:prstGeom prst="rect">
              <a:avLst/>
            </a:prstGeom>
            <a:noFill/>
            <a:ln>
              <a:noFill/>
            </a:ln>
          </p:spPr>
        </p:pic>
        <p:pic>
          <p:nvPicPr>
            <p:cNvPr descr="Checkmark with solid fill" id="175" name="Google Shape;175;p6"/>
            <p:cNvPicPr preferRelativeResize="0"/>
            <p:nvPr/>
          </p:nvPicPr>
          <p:blipFill rotWithShape="1">
            <a:blip r:embed="rId7">
              <a:alphaModFix/>
            </a:blip>
            <a:srcRect b="0" l="0" r="0" t="0"/>
            <a:stretch/>
          </p:blipFill>
          <p:spPr>
            <a:xfrm>
              <a:off x="11192256" y="4484702"/>
              <a:ext cx="466344" cy="466344"/>
            </a:xfrm>
            <a:prstGeom prst="rect">
              <a:avLst/>
            </a:prstGeom>
            <a:noFill/>
            <a:ln>
              <a:noFill/>
            </a:ln>
          </p:spPr>
        </p:pic>
        <p:pic>
          <p:nvPicPr>
            <p:cNvPr descr="Close with solid fill" id="176" name="Google Shape;176;p6"/>
            <p:cNvPicPr preferRelativeResize="0"/>
            <p:nvPr/>
          </p:nvPicPr>
          <p:blipFill rotWithShape="1">
            <a:blip r:embed="rId8">
              <a:alphaModFix/>
            </a:blip>
            <a:srcRect b="0" l="0" r="0" t="0"/>
            <a:stretch/>
          </p:blipFill>
          <p:spPr>
            <a:xfrm>
              <a:off x="11185337" y="5136985"/>
              <a:ext cx="463715" cy="463715"/>
            </a:xfrm>
            <a:prstGeom prst="rect">
              <a:avLst/>
            </a:prstGeom>
            <a:noFill/>
            <a:ln>
              <a:noFill/>
            </a:ln>
          </p:spPr>
        </p:pic>
        <p:pic>
          <p:nvPicPr>
            <p:cNvPr descr="Close with solid fill" id="177" name="Google Shape;177;p6"/>
            <p:cNvPicPr preferRelativeResize="0"/>
            <p:nvPr/>
          </p:nvPicPr>
          <p:blipFill rotWithShape="1">
            <a:blip r:embed="rId8">
              <a:alphaModFix/>
            </a:blip>
            <a:srcRect b="0" l="0" r="0" t="0"/>
            <a:stretch/>
          </p:blipFill>
          <p:spPr>
            <a:xfrm>
              <a:off x="11194885" y="5822785"/>
              <a:ext cx="463715" cy="463715"/>
            </a:xfrm>
            <a:prstGeom prst="rect">
              <a:avLst/>
            </a:prstGeom>
            <a:noFill/>
            <a:ln>
              <a:noFill/>
            </a:ln>
          </p:spPr>
        </p:pic>
        <p:pic>
          <p:nvPicPr>
            <p:cNvPr descr="Close with solid fill" id="178" name="Google Shape;178;p6"/>
            <p:cNvPicPr preferRelativeResize="0"/>
            <p:nvPr/>
          </p:nvPicPr>
          <p:blipFill rotWithShape="1">
            <a:blip r:embed="rId8">
              <a:alphaModFix/>
            </a:blip>
            <a:srcRect b="0" l="0" r="0" t="0"/>
            <a:stretch/>
          </p:blipFill>
          <p:spPr>
            <a:xfrm>
              <a:off x="11194885" y="6438900"/>
              <a:ext cx="463715" cy="463715"/>
            </a:xfrm>
            <a:prstGeom prst="rect">
              <a:avLst/>
            </a:prstGeom>
            <a:noFill/>
            <a:ln>
              <a:noFill/>
            </a:ln>
          </p:spPr>
        </p:pic>
        <p:pic>
          <p:nvPicPr>
            <p:cNvPr descr="Close with solid fill" id="179" name="Google Shape;179;p6"/>
            <p:cNvPicPr preferRelativeResize="0"/>
            <p:nvPr/>
          </p:nvPicPr>
          <p:blipFill rotWithShape="1">
            <a:blip r:embed="rId8">
              <a:alphaModFix/>
            </a:blip>
            <a:srcRect b="0" l="0" r="0" t="0"/>
            <a:stretch/>
          </p:blipFill>
          <p:spPr>
            <a:xfrm>
              <a:off x="11201400" y="7124700"/>
              <a:ext cx="463715" cy="463715"/>
            </a:xfrm>
            <a:prstGeom prst="rect">
              <a:avLst/>
            </a:prstGeom>
            <a:noFill/>
            <a:ln>
              <a:noFill/>
            </a:ln>
          </p:spPr>
        </p:pic>
        <p:pic>
          <p:nvPicPr>
            <p:cNvPr descr="Close with solid fill" id="180" name="Google Shape;180;p6"/>
            <p:cNvPicPr preferRelativeResize="0"/>
            <p:nvPr/>
          </p:nvPicPr>
          <p:blipFill rotWithShape="1">
            <a:blip r:embed="rId8">
              <a:alphaModFix/>
            </a:blip>
            <a:srcRect b="0" l="0" r="0" t="0"/>
            <a:stretch/>
          </p:blipFill>
          <p:spPr>
            <a:xfrm>
              <a:off x="11185336" y="7854005"/>
              <a:ext cx="463715" cy="463715"/>
            </a:xfrm>
            <a:prstGeom prst="rect">
              <a:avLst/>
            </a:prstGeom>
            <a:noFill/>
            <a:ln>
              <a:noFill/>
            </a:ln>
          </p:spPr>
        </p:pic>
        <p:pic>
          <p:nvPicPr>
            <p:cNvPr descr="Checkmark with solid fill" id="181" name="Google Shape;181;p6"/>
            <p:cNvPicPr preferRelativeResize="0"/>
            <p:nvPr/>
          </p:nvPicPr>
          <p:blipFill rotWithShape="1">
            <a:blip r:embed="rId7">
              <a:alphaModFix/>
            </a:blip>
            <a:srcRect b="0" l="0" r="0" t="0"/>
            <a:stretch/>
          </p:blipFill>
          <p:spPr>
            <a:xfrm>
              <a:off x="13792200" y="3777371"/>
              <a:ext cx="466344" cy="466344"/>
            </a:xfrm>
            <a:prstGeom prst="rect">
              <a:avLst/>
            </a:prstGeom>
            <a:noFill/>
            <a:ln>
              <a:noFill/>
            </a:ln>
          </p:spPr>
        </p:pic>
        <p:pic>
          <p:nvPicPr>
            <p:cNvPr descr="Checkmark with solid fill" id="182" name="Google Shape;182;p6"/>
            <p:cNvPicPr preferRelativeResize="0"/>
            <p:nvPr/>
          </p:nvPicPr>
          <p:blipFill rotWithShape="1">
            <a:blip r:embed="rId7">
              <a:alphaModFix/>
            </a:blip>
            <a:srcRect b="0" l="0" r="0" t="0"/>
            <a:stretch/>
          </p:blipFill>
          <p:spPr>
            <a:xfrm>
              <a:off x="13783056" y="5131394"/>
              <a:ext cx="466344" cy="466344"/>
            </a:xfrm>
            <a:prstGeom prst="rect">
              <a:avLst/>
            </a:prstGeom>
            <a:noFill/>
            <a:ln>
              <a:noFill/>
            </a:ln>
          </p:spPr>
        </p:pic>
        <p:pic>
          <p:nvPicPr>
            <p:cNvPr descr="Close with solid fill" id="183" name="Google Shape;183;p6"/>
            <p:cNvPicPr preferRelativeResize="0"/>
            <p:nvPr/>
          </p:nvPicPr>
          <p:blipFill rotWithShape="1">
            <a:blip r:embed="rId8">
              <a:alphaModFix/>
            </a:blip>
            <a:srcRect b="0" l="0" r="0" t="0"/>
            <a:stretch/>
          </p:blipFill>
          <p:spPr>
            <a:xfrm>
              <a:off x="13792200" y="3079585"/>
              <a:ext cx="463715" cy="463715"/>
            </a:xfrm>
            <a:prstGeom prst="rect">
              <a:avLst/>
            </a:prstGeom>
            <a:noFill/>
            <a:ln>
              <a:noFill/>
            </a:ln>
          </p:spPr>
        </p:pic>
        <p:pic>
          <p:nvPicPr>
            <p:cNvPr descr="Close with solid fill" id="184" name="Google Shape;184;p6"/>
            <p:cNvPicPr preferRelativeResize="0"/>
            <p:nvPr/>
          </p:nvPicPr>
          <p:blipFill rotWithShape="1">
            <a:blip r:embed="rId8">
              <a:alphaModFix/>
            </a:blip>
            <a:srcRect b="0" l="0" r="0" t="0"/>
            <a:stretch/>
          </p:blipFill>
          <p:spPr>
            <a:xfrm>
              <a:off x="13785685" y="4451185"/>
              <a:ext cx="463715" cy="463715"/>
            </a:xfrm>
            <a:prstGeom prst="rect">
              <a:avLst/>
            </a:prstGeom>
            <a:noFill/>
            <a:ln>
              <a:noFill/>
            </a:ln>
          </p:spPr>
        </p:pic>
        <p:pic>
          <p:nvPicPr>
            <p:cNvPr descr="Close with solid fill" id="185" name="Google Shape;185;p6"/>
            <p:cNvPicPr preferRelativeResize="0"/>
            <p:nvPr/>
          </p:nvPicPr>
          <p:blipFill rotWithShape="1">
            <a:blip r:embed="rId8">
              <a:alphaModFix/>
            </a:blip>
            <a:srcRect b="0" l="0" r="0" t="0"/>
            <a:stretch/>
          </p:blipFill>
          <p:spPr>
            <a:xfrm>
              <a:off x="13792200" y="5822785"/>
              <a:ext cx="463715" cy="463715"/>
            </a:xfrm>
            <a:prstGeom prst="rect">
              <a:avLst/>
            </a:prstGeom>
            <a:noFill/>
            <a:ln>
              <a:noFill/>
            </a:ln>
          </p:spPr>
        </p:pic>
        <p:pic>
          <p:nvPicPr>
            <p:cNvPr descr="Close with solid fill" id="186" name="Google Shape;186;p6"/>
            <p:cNvPicPr preferRelativeResize="0"/>
            <p:nvPr/>
          </p:nvPicPr>
          <p:blipFill rotWithShape="1">
            <a:blip r:embed="rId8">
              <a:alphaModFix/>
            </a:blip>
            <a:srcRect b="0" l="0" r="0" t="0"/>
            <a:stretch/>
          </p:blipFill>
          <p:spPr>
            <a:xfrm>
              <a:off x="13785685" y="6508585"/>
              <a:ext cx="463715" cy="463715"/>
            </a:xfrm>
            <a:prstGeom prst="rect">
              <a:avLst/>
            </a:prstGeom>
            <a:noFill/>
            <a:ln>
              <a:noFill/>
            </a:ln>
          </p:spPr>
        </p:pic>
        <p:pic>
          <p:nvPicPr>
            <p:cNvPr descr="Close with solid fill" id="187" name="Google Shape;187;p6"/>
            <p:cNvPicPr preferRelativeResize="0"/>
            <p:nvPr/>
          </p:nvPicPr>
          <p:blipFill rotWithShape="1">
            <a:blip r:embed="rId8">
              <a:alphaModFix/>
            </a:blip>
            <a:srcRect b="0" l="0" r="0" t="0"/>
            <a:stretch/>
          </p:blipFill>
          <p:spPr>
            <a:xfrm>
              <a:off x="13792200" y="7124700"/>
              <a:ext cx="463715" cy="463715"/>
            </a:xfrm>
            <a:prstGeom prst="rect">
              <a:avLst/>
            </a:prstGeom>
            <a:noFill/>
            <a:ln>
              <a:noFill/>
            </a:ln>
          </p:spPr>
        </p:pic>
        <p:pic>
          <p:nvPicPr>
            <p:cNvPr descr="Close with solid fill" id="188" name="Google Shape;188;p6"/>
            <p:cNvPicPr preferRelativeResize="0"/>
            <p:nvPr/>
          </p:nvPicPr>
          <p:blipFill rotWithShape="1">
            <a:blip r:embed="rId8">
              <a:alphaModFix/>
            </a:blip>
            <a:srcRect b="0" l="0" r="0" t="0"/>
            <a:stretch/>
          </p:blipFill>
          <p:spPr>
            <a:xfrm>
              <a:off x="13792200" y="7880185"/>
              <a:ext cx="463715" cy="46371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7"/>
          <p:cNvPicPr preferRelativeResize="0"/>
          <p:nvPr/>
        </p:nvPicPr>
        <p:blipFill rotWithShape="1">
          <a:blip r:embed="rId3">
            <a:alphaModFix/>
          </a:blip>
          <a:srcRect b="0" l="0" r="0" t="0"/>
          <a:stretch/>
        </p:blipFill>
        <p:spPr>
          <a:xfrm>
            <a:off x="990600" y="3483014"/>
            <a:ext cx="15050160" cy="5817169"/>
          </a:xfrm>
          <a:prstGeom prst="rect">
            <a:avLst/>
          </a:prstGeom>
          <a:noFill/>
          <a:ln>
            <a:noFill/>
          </a:ln>
        </p:spPr>
      </p:pic>
      <p:sp>
        <p:nvSpPr>
          <p:cNvPr id="194" name="Google Shape;194;p7"/>
          <p:cNvSpPr txBox="1"/>
          <p:nvPr/>
        </p:nvSpPr>
        <p:spPr>
          <a:xfrm>
            <a:off x="1114425" y="2019300"/>
            <a:ext cx="13979777" cy="1319592"/>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en-US" sz="3000">
                <a:solidFill>
                  <a:srgbClr val="000000"/>
                </a:solidFill>
                <a:latin typeface="Poppins"/>
                <a:ea typeface="Poppins"/>
                <a:cs typeface="Poppins"/>
                <a:sym typeface="Poppins"/>
              </a:rPr>
              <a:t>In accordance with the Diagram below, this system has primary interaction with users and a backend.</a:t>
            </a:r>
            <a:endParaRPr/>
          </a:p>
        </p:txBody>
      </p:sp>
      <p:sp>
        <p:nvSpPr>
          <p:cNvPr id="195" name="Google Shape;195;p7"/>
          <p:cNvSpPr txBox="1"/>
          <p:nvPr/>
        </p:nvSpPr>
        <p:spPr>
          <a:xfrm>
            <a:off x="1028700" y="1009650"/>
            <a:ext cx="13979777" cy="795089"/>
          </a:xfrm>
          <a:prstGeom prst="rect">
            <a:avLst/>
          </a:prstGeom>
          <a:noFill/>
          <a:ln>
            <a:noFill/>
          </a:ln>
        </p:spPr>
        <p:txBody>
          <a:bodyPr anchorCtr="0" anchor="t" bIns="0" lIns="0" spcFirstLastPara="1" rIns="0" wrap="square" tIns="0">
            <a:spAutoFit/>
          </a:bodyPr>
          <a:lstStyle/>
          <a:p>
            <a:pPr indent="0" lvl="0" marL="0" marR="0" rtl="0" algn="l">
              <a:lnSpc>
                <a:spcPct val="113002"/>
              </a:lnSpc>
              <a:spcBef>
                <a:spcPts val="0"/>
              </a:spcBef>
              <a:spcAft>
                <a:spcPts val="0"/>
              </a:spcAft>
              <a:buNone/>
            </a:pPr>
            <a:r>
              <a:rPr b="1" lang="en-US" sz="5499">
                <a:solidFill>
                  <a:srgbClr val="000000"/>
                </a:solidFill>
                <a:latin typeface="Poppins"/>
                <a:ea typeface="Poppins"/>
                <a:cs typeface="Poppins"/>
                <a:sym typeface="Poppins"/>
              </a:rPr>
              <a:t>System Overview</a:t>
            </a:r>
            <a:endParaRPr/>
          </a:p>
        </p:txBody>
      </p:sp>
      <p:grpSp>
        <p:nvGrpSpPr>
          <p:cNvPr id="196" name="Google Shape;196;p7"/>
          <p:cNvGrpSpPr/>
          <p:nvPr/>
        </p:nvGrpSpPr>
        <p:grpSpPr>
          <a:xfrm>
            <a:off x="13818155" y="-1002870"/>
            <a:ext cx="5081176" cy="11712420"/>
            <a:chOff x="1" y="1"/>
            <a:chExt cx="6774902" cy="15616560"/>
          </a:xfrm>
        </p:grpSpPr>
        <p:sp>
          <p:nvSpPr>
            <p:cNvPr id="197" name="Google Shape;197;p7"/>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198" name="Google Shape;198;p7"/>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199" name="Google Shape;199;p7"/>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grpSp>
        <p:nvGrpSpPr>
          <p:cNvPr id="200" name="Google Shape;200;p7"/>
          <p:cNvGrpSpPr/>
          <p:nvPr/>
        </p:nvGrpSpPr>
        <p:grpSpPr>
          <a:xfrm>
            <a:off x="-33338" y="9312650"/>
            <a:ext cx="18354675" cy="974350"/>
            <a:chOff x="0" y="0"/>
            <a:chExt cx="24472900" cy="1299133"/>
          </a:xfrm>
        </p:grpSpPr>
        <p:grpSp>
          <p:nvGrpSpPr>
            <p:cNvPr id="201" name="Google Shape;201;p7"/>
            <p:cNvGrpSpPr/>
            <p:nvPr/>
          </p:nvGrpSpPr>
          <p:grpSpPr>
            <a:xfrm>
              <a:off x="0" y="0"/>
              <a:ext cx="24472900" cy="1299133"/>
              <a:chOff x="0" y="0"/>
              <a:chExt cx="4834153" cy="256619"/>
            </a:xfrm>
          </p:grpSpPr>
          <p:sp>
            <p:nvSpPr>
              <p:cNvPr id="202" name="Google Shape;202;p7"/>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203" name="Google Shape;203;p7"/>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4" name="Google Shape;204;p7"/>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7">
                <a:alphaModFix/>
              </a:blip>
              <a:stretch>
                <a:fillRect b="-467" l="0" r="0" t="-467"/>
              </a:stretch>
            </a:blipFill>
            <a:ln>
              <a:noFill/>
            </a:ln>
          </p:spPr>
        </p:sp>
        <p:sp>
          <p:nvSpPr>
            <p:cNvPr id="205" name="Google Shape;205;p7"/>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8"/>
          <p:cNvPicPr preferRelativeResize="0"/>
          <p:nvPr/>
        </p:nvPicPr>
        <p:blipFill rotWithShape="1">
          <a:blip r:embed="rId3">
            <a:alphaModFix amt="35000"/>
          </a:blip>
          <a:srcRect b="0" l="0" r="0" t="0"/>
          <a:stretch/>
        </p:blipFill>
        <p:spPr>
          <a:xfrm>
            <a:off x="0" y="0"/>
            <a:ext cx="18288000" cy="10320394"/>
          </a:xfrm>
          <a:prstGeom prst="rect">
            <a:avLst/>
          </a:prstGeom>
          <a:noFill/>
          <a:ln>
            <a:noFill/>
          </a:ln>
        </p:spPr>
      </p:pic>
      <p:sp>
        <p:nvSpPr>
          <p:cNvPr id="211" name="Google Shape;211;p8"/>
          <p:cNvSpPr txBox="1"/>
          <p:nvPr/>
        </p:nvSpPr>
        <p:spPr>
          <a:xfrm>
            <a:off x="5081177" y="1009650"/>
            <a:ext cx="12178123" cy="811761"/>
          </a:xfrm>
          <a:prstGeom prst="rect">
            <a:avLst/>
          </a:prstGeom>
          <a:noFill/>
          <a:ln>
            <a:noFill/>
          </a:ln>
        </p:spPr>
        <p:txBody>
          <a:bodyPr anchorCtr="0" anchor="t" bIns="0" lIns="0" spcFirstLastPara="1" rIns="0" wrap="square" tIns="0">
            <a:spAutoFit/>
          </a:bodyPr>
          <a:lstStyle/>
          <a:p>
            <a:pPr indent="0" lvl="0" marL="0" marR="0" rtl="0" algn="r">
              <a:lnSpc>
                <a:spcPct val="103566"/>
              </a:lnSpc>
              <a:spcBef>
                <a:spcPts val="0"/>
              </a:spcBef>
              <a:spcAft>
                <a:spcPts val="0"/>
              </a:spcAft>
              <a:buNone/>
            </a:pPr>
            <a:r>
              <a:rPr b="1" lang="en-US" sz="6000">
                <a:solidFill>
                  <a:schemeClr val="dk1"/>
                </a:solidFill>
                <a:latin typeface="Poppins"/>
                <a:ea typeface="Poppins"/>
                <a:cs typeface="Poppins"/>
                <a:sym typeface="Poppins"/>
              </a:rPr>
              <a:t>SYSTEM FUNCTIONS</a:t>
            </a:r>
            <a:endParaRPr/>
          </a:p>
        </p:txBody>
      </p:sp>
      <p:grpSp>
        <p:nvGrpSpPr>
          <p:cNvPr id="212" name="Google Shape;212;p8"/>
          <p:cNvGrpSpPr/>
          <p:nvPr/>
        </p:nvGrpSpPr>
        <p:grpSpPr>
          <a:xfrm>
            <a:off x="-737776" y="-952499"/>
            <a:ext cx="5081176" cy="11712420"/>
            <a:chOff x="1" y="1"/>
            <a:chExt cx="6774902" cy="15616560"/>
          </a:xfrm>
        </p:grpSpPr>
        <p:sp>
          <p:nvSpPr>
            <p:cNvPr id="213" name="Google Shape;213;p8"/>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214" name="Google Shape;214;p8"/>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215" name="Google Shape;215;p8"/>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grpSp>
        <p:nvGrpSpPr>
          <p:cNvPr id="216" name="Google Shape;216;p8"/>
          <p:cNvGrpSpPr/>
          <p:nvPr/>
        </p:nvGrpSpPr>
        <p:grpSpPr>
          <a:xfrm>
            <a:off x="-33338" y="9312650"/>
            <a:ext cx="18354675" cy="974350"/>
            <a:chOff x="0" y="0"/>
            <a:chExt cx="24472900" cy="1299133"/>
          </a:xfrm>
        </p:grpSpPr>
        <p:grpSp>
          <p:nvGrpSpPr>
            <p:cNvPr id="217" name="Google Shape;217;p8"/>
            <p:cNvGrpSpPr/>
            <p:nvPr/>
          </p:nvGrpSpPr>
          <p:grpSpPr>
            <a:xfrm>
              <a:off x="0" y="0"/>
              <a:ext cx="24472900" cy="1299133"/>
              <a:chOff x="0" y="0"/>
              <a:chExt cx="4834153" cy="256619"/>
            </a:xfrm>
          </p:grpSpPr>
          <p:sp>
            <p:nvSpPr>
              <p:cNvPr id="218" name="Google Shape;218;p8"/>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219" name="Google Shape;219;p8"/>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0" name="Google Shape;220;p8"/>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7">
                <a:alphaModFix/>
              </a:blip>
              <a:stretch>
                <a:fillRect b="-467" l="0" r="0" t="-467"/>
              </a:stretch>
            </a:blipFill>
            <a:ln>
              <a:noFill/>
            </a:ln>
          </p:spPr>
        </p:sp>
        <p:sp>
          <p:nvSpPr>
            <p:cNvPr id="221" name="Google Shape;221;p8"/>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9"/>
          <p:cNvSpPr txBox="1"/>
          <p:nvPr/>
        </p:nvSpPr>
        <p:spPr>
          <a:xfrm>
            <a:off x="8102690" y="1009650"/>
            <a:ext cx="9156610" cy="929640"/>
          </a:xfrm>
          <a:prstGeom prst="rect">
            <a:avLst/>
          </a:prstGeom>
          <a:noFill/>
          <a:ln>
            <a:noFill/>
          </a:ln>
        </p:spPr>
        <p:txBody>
          <a:bodyPr anchorCtr="0" anchor="t" bIns="0" lIns="0" spcFirstLastPara="1" rIns="0" wrap="square" tIns="0">
            <a:spAutoFit/>
          </a:bodyPr>
          <a:lstStyle/>
          <a:p>
            <a:pPr indent="0" lvl="0" marL="0" marR="0" rtl="0" algn="r">
              <a:lnSpc>
                <a:spcPct val="113002"/>
              </a:lnSpc>
              <a:spcBef>
                <a:spcPts val="0"/>
              </a:spcBef>
              <a:spcAft>
                <a:spcPts val="0"/>
              </a:spcAft>
              <a:buNone/>
            </a:pPr>
            <a:r>
              <a:rPr b="1" lang="en-US" sz="5999">
                <a:solidFill>
                  <a:srgbClr val="000000"/>
                </a:solidFill>
                <a:latin typeface="Poppins"/>
                <a:ea typeface="Poppins"/>
                <a:cs typeface="Poppins"/>
                <a:sym typeface="Poppins"/>
              </a:rPr>
              <a:t>Employee Management</a:t>
            </a:r>
            <a:endParaRPr/>
          </a:p>
        </p:txBody>
      </p:sp>
      <p:grpSp>
        <p:nvGrpSpPr>
          <p:cNvPr id="227" name="Google Shape;227;p9"/>
          <p:cNvGrpSpPr/>
          <p:nvPr/>
        </p:nvGrpSpPr>
        <p:grpSpPr>
          <a:xfrm>
            <a:off x="14214681" y="3987195"/>
            <a:ext cx="2972804" cy="2972804"/>
            <a:chOff x="14214681" y="3987195"/>
            <a:chExt cx="2972804" cy="2972804"/>
          </a:xfrm>
        </p:grpSpPr>
        <p:grpSp>
          <p:nvGrpSpPr>
            <p:cNvPr id="228" name="Google Shape;228;p9"/>
            <p:cNvGrpSpPr/>
            <p:nvPr/>
          </p:nvGrpSpPr>
          <p:grpSpPr>
            <a:xfrm>
              <a:off x="14214681" y="3987195"/>
              <a:ext cx="2972804" cy="2972804"/>
              <a:chOff x="0" y="0"/>
              <a:chExt cx="812800" cy="812800"/>
            </a:xfrm>
          </p:grpSpPr>
          <p:sp>
            <p:nvSpPr>
              <p:cNvPr id="229" name="Google Shape;22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cap="sq" cmpd="sng" w="104775">
                <a:solidFill>
                  <a:srgbClr val="FDB03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1" name="Google Shape;231;p9"/>
            <p:cNvSpPr/>
            <p:nvPr/>
          </p:nvSpPr>
          <p:spPr>
            <a:xfrm flipH="1">
              <a:off x="14470918" y="4243437"/>
              <a:ext cx="2460331" cy="2460321"/>
            </a:xfrm>
            <a:custGeom>
              <a:rect b="b" l="l" r="r" t="t"/>
              <a:pathLst>
                <a:path extrusionOk="0"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9"/>
          <p:cNvSpPr txBox="1"/>
          <p:nvPr/>
        </p:nvSpPr>
        <p:spPr>
          <a:xfrm>
            <a:off x="9144001" y="7314451"/>
            <a:ext cx="8115300" cy="602794"/>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Name: </a:t>
            </a:r>
            <a:r>
              <a:rPr lang="en-US" sz="4199">
                <a:solidFill>
                  <a:srgbClr val="000000"/>
                </a:solidFill>
                <a:latin typeface="Poppins"/>
                <a:ea typeface="Poppins"/>
                <a:cs typeface="Poppins"/>
                <a:sym typeface="Poppins"/>
              </a:rPr>
              <a:t>Fernando K K C</a:t>
            </a:r>
            <a:endParaRPr/>
          </a:p>
        </p:txBody>
      </p:sp>
      <p:sp>
        <p:nvSpPr>
          <p:cNvPr id="233" name="Google Shape;233;p9"/>
          <p:cNvSpPr txBox="1"/>
          <p:nvPr/>
        </p:nvSpPr>
        <p:spPr>
          <a:xfrm>
            <a:off x="10939361" y="8113789"/>
            <a:ext cx="6319939" cy="646938"/>
          </a:xfrm>
          <a:prstGeom prst="rect">
            <a:avLst/>
          </a:prstGeom>
          <a:noFill/>
          <a:ln>
            <a:noFill/>
          </a:ln>
        </p:spPr>
        <p:txBody>
          <a:bodyPr anchorCtr="0" anchor="t" bIns="0" lIns="0" spcFirstLastPara="1" rIns="0" wrap="square" tIns="0">
            <a:spAutoFit/>
          </a:bodyPr>
          <a:lstStyle/>
          <a:p>
            <a:pPr indent="0" lvl="0" marL="0" marR="0" rtl="0" algn="r">
              <a:lnSpc>
                <a:spcPct val="113003"/>
              </a:lnSpc>
              <a:spcBef>
                <a:spcPts val="0"/>
              </a:spcBef>
              <a:spcAft>
                <a:spcPts val="0"/>
              </a:spcAft>
              <a:buNone/>
            </a:pPr>
            <a:r>
              <a:rPr b="1" lang="en-US" sz="4199">
                <a:solidFill>
                  <a:srgbClr val="000000"/>
                </a:solidFill>
                <a:latin typeface="Poppins"/>
                <a:ea typeface="Poppins"/>
                <a:cs typeface="Poppins"/>
                <a:sym typeface="Poppins"/>
              </a:rPr>
              <a:t>Student ID:</a:t>
            </a:r>
            <a:r>
              <a:rPr lang="en-US" sz="4199">
                <a:solidFill>
                  <a:srgbClr val="000000"/>
                </a:solidFill>
                <a:latin typeface="Poppins"/>
                <a:ea typeface="Poppins"/>
                <a:cs typeface="Poppins"/>
                <a:sym typeface="Poppins"/>
              </a:rPr>
              <a:t> IT22325228</a:t>
            </a:r>
            <a:endParaRPr/>
          </a:p>
        </p:txBody>
      </p:sp>
      <p:grpSp>
        <p:nvGrpSpPr>
          <p:cNvPr id="234" name="Google Shape;234;p9"/>
          <p:cNvGrpSpPr/>
          <p:nvPr/>
        </p:nvGrpSpPr>
        <p:grpSpPr>
          <a:xfrm>
            <a:off x="3031809" y="-952499"/>
            <a:ext cx="5081176" cy="11712420"/>
            <a:chOff x="1" y="1"/>
            <a:chExt cx="6774902" cy="15616560"/>
          </a:xfrm>
        </p:grpSpPr>
        <p:sp>
          <p:nvSpPr>
            <p:cNvPr id="235" name="Google Shape;235;p9"/>
            <p:cNvSpPr/>
            <p:nvPr/>
          </p:nvSpPr>
          <p:spPr>
            <a:xfrm rot="-228431">
              <a:off x="421154" y="151080"/>
              <a:ext cx="4977767" cy="12850955"/>
            </a:xfrm>
            <a:custGeom>
              <a:rect b="b" l="l" r="r" t="t"/>
              <a:pathLst>
                <a:path extrusionOk="0" h="12850955" w="4977767">
                  <a:moveTo>
                    <a:pt x="0" y="0"/>
                  </a:moveTo>
                  <a:lnTo>
                    <a:pt x="4977767" y="0"/>
                  </a:lnTo>
                  <a:lnTo>
                    <a:pt x="4977767" y="12850955"/>
                  </a:lnTo>
                  <a:lnTo>
                    <a:pt x="0" y="12850955"/>
                  </a:lnTo>
                  <a:lnTo>
                    <a:pt x="0" y="0"/>
                  </a:lnTo>
                  <a:close/>
                </a:path>
              </a:pathLst>
            </a:custGeom>
            <a:blipFill rotWithShape="1">
              <a:blip r:embed="rId4">
                <a:alphaModFix/>
              </a:blip>
              <a:stretch>
                <a:fillRect b="0" l="0" r="0" t="0"/>
              </a:stretch>
            </a:blipFill>
            <a:ln>
              <a:noFill/>
            </a:ln>
          </p:spPr>
        </p:sp>
        <p:sp>
          <p:nvSpPr>
            <p:cNvPr id="236" name="Google Shape;236;p9"/>
            <p:cNvSpPr/>
            <p:nvPr/>
          </p:nvSpPr>
          <p:spPr>
            <a:xfrm rot="155338">
              <a:off x="3840369" y="1153660"/>
              <a:ext cx="2800526" cy="5996691"/>
            </a:xfrm>
            <a:custGeom>
              <a:rect b="b" l="l" r="r" t="t"/>
              <a:pathLst>
                <a:path extrusionOk="0" h="5996691" w="2800526">
                  <a:moveTo>
                    <a:pt x="0" y="0"/>
                  </a:moveTo>
                  <a:lnTo>
                    <a:pt x="2800526" y="0"/>
                  </a:lnTo>
                  <a:lnTo>
                    <a:pt x="2800526" y="5996691"/>
                  </a:lnTo>
                  <a:lnTo>
                    <a:pt x="0" y="5996691"/>
                  </a:lnTo>
                  <a:lnTo>
                    <a:pt x="0" y="0"/>
                  </a:lnTo>
                  <a:close/>
                </a:path>
              </a:pathLst>
            </a:custGeom>
            <a:blipFill rotWithShape="1">
              <a:blip r:embed="rId5">
                <a:alphaModFix/>
              </a:blip>
              <a:stretch>
                <a:fillRect b="0" l="0" r="0" t="0"/>
              </a:stretch>
            </a:blipFill>
            <a:ln>
              <a:noFill/>
            </a:ln>
          </p:spPr>
        </p:sp>
        <p:sp>
          <p:nvSpPr>
            <p:cNvPr id="237" name="Google Shape;237;p9"/>
            <p:cNvSpPr/>
            <p:nvPr/>
          </p:nvSpPr>
          <p:spPr>
            <a:xfrm rot="112615">
              <a:off x="163408" y="8401820"/>
              <a:ext cx="3965094" cy="7151726"/>
            </a:xfrm>
            <a:custGeom>
              <a:rect b="b" l="l" r="r" t="t"/>
              <a:pathLst>
                <a:path extrusionOk="0" h="7151726" w="3965094">
                  <a:moveTo>
                    <a:pt x="0" y="0"/>
                  </a:moveTo>
                  <a:lnTo>
                    <a:pt x="3965094" y="0"/>
                  </a:lnTo>
                  <a:lnTo>
                    <a:pt x="3965094" y="7151726"/>
                  </a:lnTo>
                  <a:lnTo>
                    <a:pt x="0" y="7151726"/>
                  </a:lnTo>
                  <a:lnTo>
                    <a:pt x="0" y="0"/>
                  </a:lnTo>
                  <a:close/>
                </a:path>
              </a:pathLst>
            </a:custGeom>
            <a:blipFill rotWithShape="1">
              <a:blip r:embed="rId6">
                <a:alphaModFix/>
              </a:blip>
              <a:stretch>
                <a:fillRect b="0" l="0" r="0" t="0"/>
              </a:stretch>
            </a:blipFill>
            <a:ln>
              <a:noFill/>
            </a:ln>
          </p:spPr>
        </p:sp>
      </p:grpSp>
      <p:sp>
        <p:nvSpPr>
          <p:cNvPr id="238" name="Google Shape;238;p9"/>
          <p:cNvSpPr/>
          <p:nvPr/>
        </p:nvSpPr>
        <p:spPr>
          <a:xfrm>
            <a:off x="-389314" y="1739758"/>
            <a:ext cx="6400800" cy="6400800"/>
          </a:xfrm>
          <a:prstGeom prst="flowChartConnector">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9" name="Google Shape;239;p9"/>
          <p:cNvGrpSpPr/>
          <p:nvPr/>
        </p:nvGrpSpPr>
        <p:grpSpPr>
          <a:xfrm>
            <a:off x="-33338" y="9312650"/>
            <a:ext cx="18354675" cy="974350"/>
            <a:chOff x="0" y="0"/>
            <a:chExt cx="24472900" cy="1299133"/>
          </a:xfrm>
        </p:grpSpPr>
        <p:grpSp>
          <p:nvGrpSpPr>
            <p:cNvPr id="240" name="Google Shape;240;p9"/>
            <p:cNvGrpSpPr/>
            <p:nvPr/>
          </p:nvGrpSpPr>
          <p:grpSpPr>
            <a:xfrm>
              <a:off x="0" y="0"/>
              <a:ext cx="24472900" cy="1299133"/>
              <a:chOff x="0" y="0"/>
              <a:chExt cx="4834153" cy="256619"/>
            </a:xfrm>
          </p:grpSpPr>
          <p:sp>
            <p:nvSpPr>
              <p:cNvPr id="241" name="Google Shape;241;p9"/>
              <p:cNvSpPr/>
              <p:nvPr/>
            </p:nvSpPr>
            <p:spPr>
              <a:xfrm>
                <a:off x="0" y="0"/>
                <a:ext cx="4834153" cy="256619"/>
              </a:xfrm>
              <a:custGeom>
                <a:rect b="b" l="l" r="r" t="t"/>
                <a:pathLst>
                  <a:path extrusionOk="0" h="256619" w="4834153">
                    <a:moveTo>
                      <a:pt x="0" y="0"/>
                    </a:moveTo>
                    <a:lnTo>
                      <a:pt x="4834153" y="0"/>
                    </a:lnTo>
                    <a:lnTo>
                      <a:pt x="4834153" y="256619"/>
                    </a:lnTo>
                    <a:lnTo>
                      <a:pt x="0" y="256619"/>
                    </a:lnTo>
                    <a:close/>
                  </a:path>
                </a:pathLst>
              </a:custGeom>
              <a:solidFill>
                <a:srgbClr val="000000">
                  <a:alpha val="0"/>
                </a:srgbClr>
              </a:solidFill>
              <a:ln>
                <a:noFill/>
              </a:ln>
            </p:spPr>
          </p:sp>
          <p:sp>
            <p:nvSpPr>
              <p:cNvPr id="242" name="Google Shape;242;p9"/>
              <p:cNvSpPr txBox="1"/>
              <p:nvPr/>
            </p:nvSpPr>
            <p:spPr>
              <a:xfrm>
                <a:off x="0" y="0"/>
                <a:ext cx="4834153" cy="256619"/>
              </a:xfrm>
              <a:prstGeom prst="rect">
                <a:avLst/>
              </a:prstGeom>
              <a:noFill/>
              <a:ln>
                <a:noFill/>
              </a:ln>
            </p:spPr>
            <p:txBody>
              <a:bodyPr anchorCtr="0" anchor="ctr" bIns="50800" lIns="50800" spcFirstLastPara="1" rIns="50800" wrap="square" tIns="50800">
                <a:noAutofit/>
              </a:bodyPr>
              <a:lstStyle/>
              <a:p>
                <a:pPr indent="0" lvl="0" marL="0" marR="0" rtl="0" algn="ctr">
                  <a:lnSpc>
                    <a:spcPct val="103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3" name="Google Shape;243;p9"/>
            <p:cNvSpPr/>
            <p:nvPr/>
          </p:nvSpPr>
          <p:spPr>
            <a:xfrm>
              <a:off x="633243" y="192162"/>
              <a:ext cx="4585170" cy="940693"/>
            </a:xfrm>
            <a:custGeom>
              <a:rect b="b" l="l" r="r" t="t"/>
              <a:pathLst>
                <a:path extrusionOk="0" h="940693" w="4585170">
                  <a:moveTo>
                    <a:pt x="0" y="0"/>
                  </a:moveTo>
                  <a:lnTo>
                    <a:pt x="4585170" y="0"/>
                  </a:lnTo>
                  <a:lnTo>
                    <a:pt x="4585170" y="940693"/>
                  </a:lnTo>
                  <a:lnTo>
                    <a:pt x="0" y="940693"/>
                  </a:lnTo>
                  <a:lnTo>
                    <a:pt x="0" y="0"/>
                  </a:lnTo>
                  <a:close/>
                </a:path>
              </a:pathLst>
            </a:custGeom>
            <a:blipFill rotWithShape="1">
              <a:blip r:embed="rId8">
                <a:alphaModFix/>
              </a:blip>
              <a:stretch>
                <a:fillRect b="-467" l="0" r="0" t="-467"/>
              </a:stretch>
            </a:blipFill>
            <a:ln>
              <a:noFill/>
            </a:ln>
          </p:spPr>
        </p:sp>
        <p:sp>
          <p:nvSpPr>
            <p:cNvPr id="244" name="Google Shape;244;p9"/>
            <p:cNvSpPr txBox="1"/>
            <p:nvPr/>
          </p:nvSpPr>
          <p:spPr>
            <a:xfrm>
              <a:off x="17668048" y="392391"/>
              <a:ext cx="6249591" cy="50482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lang="en-US" sz="2499">
                  <a:solidFill>
                    <a:srgbClr val="000000"/>
                  </a:solidFill>
                  <a:latin typeface="Poppins"/>
                  <a:ea typeface="Poppins"/>
                  <a:cs typeface="Poppins"/>
                  <a:sym typeface="Poppins"/>
                </a:rPr>
                <a:t>ITP24R_B1_W22</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